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0.4468599033816425</c:v>
                </c:pt>
                <c:pt idx="1">
                  <c:v>0.55072463768115953</c:v>
                </c:pt>
                <c:pt idx="2">
                  <c:v>0</c:v>
                </c:pt>
                <c:pt idx="3">
                  <c:v>2.415458937198068E-3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0.8511749347258486</c:v>
                </c:pt>
                <c:pt idx="1">
                  <c:v>0.1488250652741514</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3.140096618357488E-2</c:v>
                </c:pt>
                <c:pt idx="1">
                  <c:v>8.9371980676328497E-2</c:v>
                </c:pt>
                <c:pt idx="2">
                  <c:v>0.214975845410628</c:v>
                </c:pt>
                <c:pt idx="3">
                  <c:v>0.66425120772946855</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0.86714975845410625</c:v>
                </c:pt>
                <c:pt idx="1">
                  <c:v>1.932367149758454E-2</c:v>
                </c:pt>
                <c:pt idx="2">
                  <c:v>4.1062801932367138E-2</c:v>
                </c:pt>
                <c:pt idx="3">
                  <c:v>3.864734299516908E-2</c:v>
                </c:pt>
                <c:pt idx="4">
                  <c:v>7.246376811594203E-3</c:v>
                </c:pt>
                <c:pt idx="5">
                  <c:v>2.6570048309178741E-2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0.29584352078239612</c:v>
                </c:pt>
                <c:pt idx="1">
                  <c:v>2.4449877750611251E-3</c:v>
                </c:pt>
                <c:pt idx="2">
                  <c:v>0.62102689486552565</c:v>
                </c:pt>
                <c:pt idx="3">
                  <c:v>9.7799511002444987E-3</c:v>
                </c:pt>
                <c:pt idx="4">
                  <c:v>0</c:v>
                </c:pt>
                <c:pt idx="5">
                  <c:v>1.9559902200489001E-2</c:v>
                </c:pt>
                <c:pt idx="6">
                  <c:v>0</c:v>
                </c:pt>
                <c:pt idx="7">
                  <c:v>1.9559902200489001E-2</c:v>
                </c:pt>
                <c:pt idx="8">
                  <c:v>3.1784841075794622E-2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1</c:v>
                </c:pt>
                <c:pt idx="3">
                  <c:v>44</c:v>
                </c:pt>
                <c:pt idx="4">
                  <c:v>5</c:v>
                </c:pt>
                <c:pt idx="5">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43</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6.1720606913922316</c:v>
                </c:pt>
                <c:pt idx="1">
                  <c:v>7.3407829869235508</c:v>
                </c:pt>
                <c:pt idx="2">
                  <c:v>5.9066691105661464</c:v>
                </c:pt>
                <c:pt idx="3" formatCode="General">
                  <c:v>6.0064670545294288</c:v>
                </c:pt>
                <c:pt idx="4">
                  <c:v>6.9502938262945282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7.3393608906108776</c:v>
                </c:pt>
                <c:pt idx="1">
                  <c:v>8.4839825749137621</c:v>
                </c:pt>
                <c:pt idx="2">
                  <c:v>6.9467437999047208</c:v>
                </c:pt>
                <c:pt idx="3" formatCode="General">
                  <c:v>6.7802757958390529</c:v>
                </c:pt>
                <c:pt idx="4">
                  <c:v>7.6374498808406006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8.6204667403491779</c:v>
                </c:pt>
                <c:pt idx="1">
                  <c:v>9.0208990424344755</c:v>
                </c:pt>
                <c:pt idx="2">
                  <c:v>9.4492226562153583</c:v>
                </c:pt>
                <c:pt idx="3">
                  <c:v>4.503162428098995</c:v>
                </c:pt>
                <c:pt idx="4">
                  <c:v>8.3527326257105461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7.8721651381573796</c:v>
                </c:pt>
                <c:pt idx="1">
                  <c:v>8.9782665939633279</c:v>
                </c:pt>
                <c:pt idx="2">
                  <c:v>9.4183027497717333</c:v>
                </c:pt>
                <c:pt idx="3">
                  <c:v>4.503883593177469</c:v>
                </c:pt>
                <c:pt idx="4">
                  <c:v>8.3923759285549409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Sheet1!$B$2:$B$6</c:f>
              <c:numCache>
                <c:formatCode>0.0</c:formatCode>
                <c:ptCount val="5"/>
                <c:pt idx="0">
                  <c:v>6.0229592739177802</c:v>
                </c:pt>
                <c:pt idx="1">
                  <c:v>6.3188875492437804</c:v>
                </c:pt>
                <c:pt idx="2">
                  <c:v>6.3320771709867669</c:v>
                </c:pt>
                <c:pt idx="3">
                  <c:v>6.3561137031596369</c:v>
                </c:pt>
                <c:pt idx="4">
                  <c:v>6.421751865155727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Sheet1!$B$2:$B$6</c:f>
              <c:numCache>
                <c:formatCode>0.0</c:formatCode>
                <c:ptCount val="5"/>
                <c:pt idx="0">
                  <c:v>8.6735349263790198</c:v>
                </c:pt>
                <c:pt idx="1">
                  <c:v>7.2816349018662407</c:v>
                </c:pt>
                <c:pt idx="2">
                  <c:v>7.2355843099582851</c:v>
                </c:pt>
                <c:pt idx="3">
                  <c:v>7.1193290327076371</c:v>
                </c:pt>
                <c:pt idx="4">
                  <c:v>7.0771692354392188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0.27670839733673347</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0.16237198008264109</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1.6951403463639005</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0.1623719800826402</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0.58241152976168831</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0.8118204770153401</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6.2113781726182351</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7.9839498626679273E-3</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0.4604354847999943</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0.12836597070438494</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1.3401224517335031</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0.12836597070438494</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0.4604354847999943</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0.32215731622524579</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6.9502938262945282</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0.38953762219349208</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0.18747578726965664</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1.9572205180067819</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0.18747578726965752</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0.67245629449998745</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0.60770912620458972</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5.9066691105661464</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Sheet1!$B$2:$B$6</c:f>
              <c:numCache>
                <c:formatCode>0.0</c:formatCode>
                <c:ptCount val="5"/>
                <c:pt idx="0">
                  <c:v>7.0845471645143174</c:v>
                </c:pt>
                <c:pt idx="1">
                  <c:v>7.1161227274899259</c:v>
                </c:pt>
                <c:pt idx="2">
                  <c:v>7.1954415357572081</c:v>
                </c:pt>
                <c:pt idx="3">
                  <c:v>7.1965549220439406</c:v>
                </c:pt>
                <c:pt idx="4">
                  <c:v>7.2098369039402774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Sheet1!$B$2:$B$6</c:f>
              <c:numCache>
                <c:formatCode>0.0</c:formatCode>
                <c:ptCount val="5"/>
                <c:pt idx="0">
                  <c:v>9.0092336492297651</c:v>
                </c:pt>
                <c:pt idx="1">
                  <c:v>7.5840727922000468</c:v>
                </c:pt>
                <c:pt idx="2">
                  <c:v>7.5724719227644739</c:v>
                </c:pt>
                <c:pt idx="3">
                  <c:v>7.4129114621975418</c:v>
                </c:pt>
                <c:pt idx="4">
                  <c:v>7.4103290280309499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7.2683438017450728</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0.25787589845981085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0.12262860100809414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1.2802251292444891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0.12262860100809458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0.43985613200818285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1.628470977393504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3.2440607619053909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3.1914020290320977E-2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0.23736554724427705</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6.6175739902028852E-2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0.69086529955057685</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6.6175739902028852E-2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0.12916012648828001</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8.9142813924148943</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0.12630062313601087</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0.27512199393260683</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7.6701954951682083E-2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0.80075748548123027</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7.6701954951682083E-2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0.27512199393260595</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0.4288236718831655</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8.3527326257105461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0.24832115173464242</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9.7511922813449559E-2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1.0180105861151203</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9.7511922813447782E-2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0.34976520029428926</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0.3028762040579398</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8.359859320144869</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0.38013218537759297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0.13882182048414649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1.4492800342681997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0.13882182048414737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0.497939538529522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1.6986021056864304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5.9724003664086851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0.160786936216887</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0.23952881512356505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6.6778842813047135E-2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0.69716160804514971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6.6778842813047135E-2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0.23952881512356505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0.30719308700526682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8.7667283438860597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Sheet1!$B$2:$B$6</c:f>
              <c:numCache>
                <c:formatCode>0.0</c:formatCode>
                <c:ptCount val="5"/>
                <c:pt idx="0">
                  <c:v>7.4865370245645098</c:v>
                </c:pt>
                <c:pt idx="1">
                  <c:v>7.6432652598604651</c:v>
                </c:pt>
                <c:pt idx="2">
                  <c:v>7.705822115318699</c:v>
                </c:pt>
                <c:pt idx="3">
                  <c:v>7.7517815106461283</c:v>
                </c:pt>
                <c:pt idx="4">
                  <c:v>7.768924482608182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Sheet1!$B$2:$B$6</c:f>
              <c:numCache>
                <c:formatCode>0.0</c:formatCode>
                <c:ptCount val="5"/>
                <c:pt idx="0">
                  <c:v>9.1472308502282988</c:v>
                </c:pt>
                <c:pt idx="1">
                  <c:v>8.2954968445916784</c:v>
                </c:pt>
                <c:pt idx="2">
                  <c:v>8.132439849009355</c:v>
                </c:pt>
                <c:pt idx="3">
                  <c:v>8.1168510575170476</c:v>
                </c:pt>
                <c:pt idx="4">
                  <c:v>7.8627337918668054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7.8627337918668054</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1.1366541397327623E-2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0.20129901708182985</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5.6120660945087053E-2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0.58589170732665607</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5.6120660945087053E-2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0.20129901708182985</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1.2663684205149295E-2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9.4492226562153583</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0.5184191999424872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0.16813484885557717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1.7553038755814221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0.16813484885557717</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0.60308234510898373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0.64401232479779935</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6.3319984140312169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0.43733175260789015</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0.12811168016598273</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1.3374676947297033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0.12811168016598273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0.45952337089093298</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0.10542851892247995</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7.5188579311791814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0.28082216137088523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9.6766563712437303E-2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1.0102291432577326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9.676656371243908E-2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0.34709167414759179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0.2565132552643643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8.0518837512497061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0.20462068084605889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0.3826930146904779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0.10669195128144704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1.1138487758628415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0.10669195128144793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0.38269301469047612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0.34118935837666342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7.9617062066585689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Sheet1!$B$2:$B$6</c:f>
              <c:numCache>
                <c:formatCode>0.0</c:formatCode>
                <c:ptCount val="5"/>
                <c:pt idx="0">
                  <c:v>8.3204226892708402</c:v>
                </c:pt>
                <c:pt idx="1">
                  <c:v>8.3505376163342255</c:v>
                </c:pt>
                <c:pt idx="2">
                  <c:v>8.477063980640521</c:v>
                </c:pt>
                <c:pt idx="3">
                  <c:v>8.4811991444573778</c:v>
                </c:pt>
                <c:pt idx="4">
                  <c:v>8.5208963158865298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Sheet1!$B$2:$B$6</c:f>
              <c:numCache>
                <c:formatCode>0.0</c:formatCode>
                <c:ptCount val="5"/>
                <c:pt idx="0">
                  <c:v>9.4685086408040089</c:v>
                </c:pt>
                <c:pt idx="1">
                  <c:v>8.9857007261976491</c:v>
                </c:pt>
                <c:pt idx="2">
                  <c:v>8.9013741880910136</c:v>
                </c:pt>
                <c:pt idx="3">
                  <c:v>8.8369075355068265</c:v>
                </c:pt>
                <c:pt idx="4">
                  <c:v>8.8356050025333523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8.6475418181420523</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1.9444940534601329E-2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0.24268461701472255</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6.7658656785868132E-2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0.70634674061459535</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6.7658656785868132E-2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0.24268461701472255</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0.24394091342509761</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8.5409550830079812</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8.1299255597413023E-2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6.3552209748820587E-2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0.66347601840526593</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6.3552209748820587E-2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0.22795521543008235</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0.11224346865390444</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8.8112396707604077</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7.7446210332189125E-2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0.24009859021362878</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6.6937691848218961E-2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0.69881996934839918</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6.6937691848218961E-2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0.24009859021362878</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0.16602897468902889</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8.5904307006577696</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Sheet1!$B$2:$B$6</c:f>
              <c:numCache>
                <c:formatCode>0.0</c:formatCode>
                <c:ptCount val="5"/>
                <c:pt idx="0">
                  <c:v>8.0602685021137432</c:v>
                </c:pt>
                <c:pt idx="1">
                  <c:v>8.0763012166574413</c:v>
                </c:pt>
                <c:pt idx="2">
                  <c:v>8.0863681582075309</c:v>
                </c:pt>
                <c:pt idx="3">
                  <c:v>8.0904617708639091</c:v>
                </c:pt>
                <c:pt idx="4">
                  <c:v>8.1042366515413402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9.3470849890882022</c:v>
                </c:pt>
                <c:pt idx="1">
                  <c:v>8.5431460739890372</c:v>
                </c:pt>
                <c:pt idx="2">
                  <c:v>8.5423098580846197</c:v>
                </c:pt>
                <c:pt idx="3">
                  <c:v>8.5248068452536305</c:v>
                </c:pt>
                <c:pt idx="4">
                  <c:v>8.4466071080627678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8.2666662927489796</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0.31878314252762419</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9.9512413237954789E-2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1.0388954212287231</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9.9512413237954789E-2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0.35694075292238026</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0.67788274550612115</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7.4679803710350399</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0.13422586029581218</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0.27689275905746058</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7.7195631029320921E-2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0.80591139342034879</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7.7195631029320921E-2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0.27689275905746058</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0.12673690760001577</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8.3073450516678093</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7.3625227680947702E-2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0.20601961260394042</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5.7436727682997457E-2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0.59963125663068695</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5.7436727682997457E-2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0.20601961260394042</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0.19234857674436157</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8.7647562930827903</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0.21833061556316213</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7.6279128347071179E-2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0.79634323594983414</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7.6279128347071179E-2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0.27360535855321366</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0.14894011437717047</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8.5265834552102788</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Sheet1!$B$2:$B$6</c:f>
              <c:numCache>
                <c:formatCode>0.0</c:formatCode>
                <c:ptCount val="5"/>
                <c:pt idx="0">
                  <c:v>7.9493254369158217</c:v>
                </c:pt>
                <c:pt idx="1">
                  <c:v>7.9676475411187369</c:v>
                </c:pt>
                <c:pt idx="2">
                  <c:v>7.9857516791697218</c:v>
                </c:pt>
                <c:pt idx="3">
                  <c:v>8.021824311764135</c:v>
                </c:pt>
                <c:pt idx="4">
                  <c:v>8.024003033301387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9.0785419637629357</c:v>
                </c:pt>
                <c:pt idx="1">
                  <c:v>8.3339246855500129</c:v>
                </c:pt>
                <c:pt idx="2">
                  <c:v>8.3159238026070987</c:v>
                </c:pt>
                <c:pt idx="3">
                  <c:v>8.3002585471151669</c:v>
                </c:pt>
                <c:pt idx="4">
                  <c:v>8.2277921897905788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8.1138845032342228</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0.25060179009673345</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0.32507357229064926</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9.0628081533631999E-2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0.94614426357939507</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9.0628081533631999E-2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0.32507357229064837</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0.54612493190468747</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7.4143936256183691</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0.17656990921306281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6.02550356594449E-2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0.62905399050954713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6.02550356594449E-2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0.21612859236182302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0.31046147389055356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8.7070177093788441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0.24083358448773051</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0.27970670302817169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7.7980137569828578E-2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0.8141015299705483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7.7980137569828578E-2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0.2797067030281708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0.49009299212675295</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6.982061119799269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0.24909611979212265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8.2321696219398E-2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0.8594267839290497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8.2321696219398888E-2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0.29527942569472287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0.32288049893213788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7.7227039283270411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4.5464428489080611E-2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0.23910237080992847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6.6659953326727361E-2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0.69592041874071242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6.6659953326727361E-2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0.23910237080992935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0.49334755205426717</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7.9654831487671354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9.5564626624295101E-2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0.20913979085574574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5.8306610051506169E-2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0.60871270466562777</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5.8306610051506169E-2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0.20913979085574574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0.41699848289693264</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8.7180412193411261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0.11452616287815154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4.4081934473522821E-2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0.46020911756945893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4.4081934473522821E-2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0.15811734807022759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7.6974051109495178E-3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9.2874907714077768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Sheet1!$B$2:$B$6</c:f>
              <c:numCache>
                <c:formatCode>0.0</c:formatCode>
                <c:ptCount val="5"/>
                <c:pt idx="0">
                  <c:v>7.0726986814425956</c:v>
                </c:pt>
                <c:pt idx="1">
                  <c:v>7.2211496124230541</c:v>
                </c:pt>
                <c:pt idx="2">
                  <c:v>7.2658130136748591</c:v>
                </c:pt>
                <c:pt idx="3">
                  <c:v>7.3238980764740376</c:v>
                </c:pt>
                <c:pt idx="4">
                  <c:v>7.5279695205055548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Sheet1!$B$2:$B$6</c:f>
              <c:numCache>
                <c:formatCode>0.0</c:formatCode>
                <c:ptCount val="5"/>
                <c:pt idx="0">
                  <c:v>9.1203179693421728</c:v>
                </c:pt>
                <c:pt idx="1">
                  <c:v>7.9149135197894323</c:v>
                </c:pt>
                <c:pt idx="2">
                  <c:v>7.8120853545341564</c:v>
                </c:pt>
                <c:pt idx="3">
                  <c:v>7.7754410500548827</c:v>
                </c:pt>
                <c:pt idx="4">
                  <c:v>7.7460636673372472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7.583895805286379</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9.6778761149141523E-2</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0.47525885293282943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0.13249861491252268</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1.3832666686779227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0.13249861491252268</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0.47458232339653605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7.3407829869235508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0.18331002513186334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2.5659414424832718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0.24578318467010973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0.19192529403234992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7.8239929147927922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0.4224873701407077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0.20233615166342744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2.1123606058022881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0.20233615166342744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0.28581625493133522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7.7549741245786388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0.39026599074843737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0.60317354489637065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0.1681602746744435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1.7555693175091314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0.1681602746744435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0.48120638164652796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8.0416209621074746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1.516610873528669</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0.38145512512567414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0.10634683692589419</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1.1102458311434944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0.10634683692589419</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0.38145512512567414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0.53493000006273306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8.6204667403491779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0.60863921255463271</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0.18544953043995793</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1.9360666852927331</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0.18544953043995793</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0.66518832043651877</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0.56611313436728672</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5.921537102966635</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Sheet1!$B$2:$B$6</c:f>
              <c:numCache>
                <c:formatCode>0.0</c:formatCode>
                <c:ptCount val="5"/>
                <c:pt idx="0">
                  <c:v>5.6955013197833129</c:v>
                </c:pt>
                <c:pt idx="1">
                  <c:v>5.8770031097678128</c:v>
                </c:pt>
                <c:pt idx="2">
                  <c:v>6.0892638729608297</c:v>
                </c:pt>
                <c:pt idx="3">
                  <c:v>6.4376563573557029</c:v>
                </c:pt>
                <c:pt idx="4">
                  <c:v>7.2373475332124642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Sheet1!$B$2:$B$6</c:f>
              <c:numCache>
                <c:formatCode>0.0</c:formatCode>
                <c:ptCount val="5"/>
                <c:pt idx="0">
                  <c:v>8.428086305428085</c:v>
                </c:pt>
                <c:pt idx="1">
                  <c:v>8.345181292389837</c:v>
                </c:pt>
                <c:pt idx="2">
                  <c:v>7.8845702581578676</c:v>
                </c:pt>
                <c:pt idx="3">
                  <c:v>7.7495536251834523</c:v>
                </c:pt>
                <c:pt idx="4">
                  <c:v>7.460878133087137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6.0892638729608297</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0.58926731071022687</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0.23244045800336188</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2.4266452764095341</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0.23244045800336011</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0.48759610472199455</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6.1720606913922316</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0.75998689165948541</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0.2251070237592776</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2.3500852673598098</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0.22510702375927849</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0.79722901681090796</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6.0064670545294288</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Sheet1!$B$2:$B$6</c:f>
              <c:numCache>
                <c:formatCode>0.0</c:formatCode>
                <c:ptCount val="5"/>
                <c:pt idx="0">
                  <c:v>6.4182622168479257</c:v>
                </c:pt>
                <c:pt idx="1">
                  <c:v>6.526571958826513</c:v>
                </c:pt>
                <c:pt idx="2">
                  <c:v>6.5616279809977129</c:v>
                </c:pt>
                <c:pt idx="3">
                  <c:v>6.5694448417081128</c:v>
                </c:pt>
                <c:pt idx="4">
                  <c:v>6.6223357621883752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Sheet1!$B$2:$B$6</c:f>
              <c:numCache>
                <c:formatCode>0.0</c:formatCode>
                <c:ptCount val="5"/>
                <c:pt idx="0">
                  <c:v>7.7466911731148764</c:v>
                </c:pt>
                <c:pt idx="1">
                  <c:v>7.1825596013521888</c:v>
                </c:pt>
                <c:pt idx="2">
                  <c:v>7.0780262350137031</c:v>
                </c:pt>
                <c:pt idx="3">
                  <c:v>6.9445959018376806</c:v>
                </c:pt>
                <c:pt idx="4">
                  <c:v>6.939706786321878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6.7309939969343056</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0.16700931013124354</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9.2036731883577083E-2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0.9608503726069344</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9.2036731883577083E-2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0.33012625567108067</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0.52693328879307089</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6.4655749760293322</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1.0056729354093639</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0.44283958609194407</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0.12346036570077512</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1.2889086341726559</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0.12346036570077423</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0.44283958609194407</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0.21178391129552665</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8.0265665705437019</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0.21404118161817998</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0.342345902295496</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9.544347800196018E-2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0.99641631687976329</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9.544347800196018E-2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0.342345902295496</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0.49941636399629274</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5.6348204463985114</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9.2866570442132534E-2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8.9688287682545109E-2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0.9363329496234325</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8.9688287682545109E-2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0.32170262876829003</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0.54161239605755807</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6.4746071524596784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0.10334220188144494</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0.11961124266564216</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1.2487243378941364</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0.11961124266564127</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0.42903317913680894</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0.64105564426268025</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4.503162428098995</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1.7188741566147137E-2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0.47760333802786725</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0.13315223982841573</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1.3900904197078408</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0.13315223982841573</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0.47760333802786636</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0.67292013991974287</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6.0270428459760961</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0.27385015050558614</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0.13342572946823417</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3.7198095814813925E-2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0.38834282239773543</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3.7198095814813925E-2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0.13342572946823417</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0.21570379848734156</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9.0208990424344755</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0.26209148131934867</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0.11725258349201084</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1.2241002720515688</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0.11725258349201084</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0.42057291218187132</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0.45887524843703709</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7.618204778641867</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1.7297903931151026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0.40108447244463985</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0.11181935219909711</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1.1673781111771397</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0.11181935219909711</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0.40108447244463985</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0.33436714042361082</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6.2305054591463351</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0.72294869728437483</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0.44636722281660468</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0.12444384444514078</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1.2991760121926861</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0.12444384444514256</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0.44636722281660468</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3.5607481525152807E-2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7.3608173058223887</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0.28709376363389616</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0.13409986836846421</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1.3999835267007184</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0.13409986836846599</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0.4810023837707007</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0.9265100165732818</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7.1122304648904739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0.21416841673818965</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0.34530012788967301</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9.626709401027167E-2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1.0050147507036904</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9.626709401027167E-2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0.34530012788967301</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0.92843676119198459</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6.2974964927698078</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Sheet1!$B$2:$B$6</c:f>
              <c:numCache>
                <c:formatCode>0.0</c:formatCode>
                <c:ptCount val="5"/>
                <c:pt idx="0">
                  <c:v>8.7219386708926478</c:v>
                </c:pt>
                <c:pt idx="1">
                  <c:v>8.725595194726262</c:v>
                </c:pt>
                <c:pt idx="2">
                  <c:v>8.7256589986792576</c:v>
                </c:pt>
                <c:pt idx="3">
                  <c:v>8.7394352476589727</c:v>
                </c:pt>
                <c:pt idx="4">
                  <c:v>8.7596453982496065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Sheet1!$B$2:$B$6</c:f>
              <c:numCache>
                <c:formatCode>0.0</c:formatCode>
                <c:ptCount val="5"/>
                <c:pt idx="0">
                  <c:v>9.7387995397929554</c:v>
                </c:pt>
                <c:pt idx="1">
                  <c:v>9.226810874134264</c:v>
                </c:pt>
                <c:pt idx="2">
                  <c:v>9.1427078168235205</c:v>
                </c:pt>
                <c:pt idx="3">
                  <c:v>9.1175107670385707</c:v>
                </c:pt>
                <c:pt idx="4">
                  <c:v>9.0172491449327605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8.7998673359566428</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1.2561058922296198E-2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0.23374657816606437</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6.516679838033923E-2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0.68033209376183024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6.516679838033923E-2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0.23374657816606437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0.11460060974025765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8.7998673359566428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Sheet1!$B$2:$B$6</c:f>
              <c:numCache>
                <c:formatCode>0.0</c:formatCode>
                <c:ptCount val="5"/>
                <c:pt idx="0">
                  <c:v>8.7613272872034162</c:v>
                </c:pt>
                <c:pt idx="1">
                  <c:v>8.8112028370977793</c:v>
                </c:pt>
                <c:pt idx="2">
                  <c:v>8.8445788398613239</c:v>
                </c:pt>
                <c:pt idx="3">
                  <c:v>8.8919686085036478</c:v>
                </c:pt>
                <c:pt idx="4">
                  <c:v>8.9006962430568599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Sheet1!$B$2:$B$6</c:f>
              <c:numCache>
                <c:formatCode>0.0</c:formatCode>
                <c:ptCount val="5"/>
                <c:pt idx="0">
                  <c:v>9.7254089477855938</c:v>
                </c:pt>
                <c:pt idx="1">
                  <c:v>9.3536982559475597</c:v>
                </c:pt>
                <c:pt idx="2">
                  <c:v>9.1859581026851433</c:v>
                </c:pt>
                <c:pt idx="3">
                  <c:v>9.1437440119564446</c:v>
                </c:pt>
                <c:pt idx="4">
                  <c:v>9.1071032589213132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9.0133174044561777</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0.18839643301145514</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0.20328079378804631</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5.6673165473977605E-2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0.59165977591823804</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5.6673165473977605E-2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0.20328079378804631</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0.10589654555571215</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9.0133174044561777</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Sheet1!$B$2:$B$6</c:f>
              <c:numCache>
                <c:formatCode>0.0</c:formatCode>
                <c:ptCount val="5"/>
                <c:pt idx="0">
                  <c:v>7.7133676594191467</c:v>
                </c:pt>
                <c:pt idx="1">
                  <c:v>7.7664286430700349</c:v>
                </c:pt>
                <c:pt idx="2">
                  <c:v>7.7691506942596771</c:v>
                </c:pt>
                <c:pt idx="3">
                  <c:v>7.8313408674558271</c:v>
                </c:pt>
                <c:pt idx="4">
                  <c:v>7.8353171767496086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Sheet1!$B$2:$B$6</c:f>
              <c:numCache>
                <c:formatCode>0.0</c:formatCode>
                <c:ptCount val="5"/>
                <c:pt idx="0">
                  <c:v>9.2987708473832971</c:v>
                </c:pt>
                <c:pt idx="1">
                  <c:v>8.3218089036496572</c:v>
                </c:pt>
                <c:pt idx="2">
                  <c:v>8.2453471923203789</c:v>
                </c:pt>
                <c:pt idx="3">
                  <c:v>8.1244466401221551</c:v>
                </c:pt>
                <c:pt idx="4">
                  <c:v>8.0669587748446645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7.9948751338896926</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0.20013200142241505</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7.599642444392174E-2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0.79339184746484737</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7.5996424443923516E-2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0.2725913288381232</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0.36448612879447317</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7.9948751338896926</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(91)</c:v>
                </c:pt>
                <c:pt idx="1">
                  <c:v>Milton Keynes Hospital (91)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(91)</c:v>
                </c:pt>
                <c:pt idx="1">
                  <c:v>Milton Keynes Hospital (91)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(91)</c:v>
                </c:pt>
                <c:pt idx="1">
                  <c:v>Milton Keynes Hospital (91)</c:v>
                </c:pt>
              </c:strCache>
            </c:strRef>
          </c:cat>
          <c:val>
            <c:numRef>
              <c:f>Sheet1!$F$2:$F$3</c:f>
              <c:numCache>
                <c:formatCode>0.0;;</c:formatCode>
                <c:ptCount val="2"/>
                <c:pt idx="0">
                  <c:v>5.9066691105661464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(91)</c:v>
                </c:pt>
                <c:pt idx="1">
                  <c:v>Milton Keynes Hospital (91)</c:v>
                </c:pt>
              </c:strCache>
            </c:strRef>
          </c:cat>
          <c:val>
            <c:numRef>
              <c:f>Sheet1!$G$2:$G$3</c:f>
              <c:numCache>
                <c:formatCode>0.0;;</c:formatCode>
                <c:ptCount val="2"/>
                <c:pt idx="0">
                  <c:v>0</c:v>
                </c:pt>
                <c:pt idx="1">
                  <c:v>5.9066629780389412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(91)</c:v>
                </c:pt>
                <c:pt idx="1">
                  <c:v>Milton Keynes Hospital (91)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(91)</c:v>
                </c:pt>
                <c:pt idx="1">
                  <c:v>Milton Keynes Hospital (91)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(91)</c:v>
                </c:pt>
                <c:pt idx="1">
                  <c:v>Milton Keynes Hospital (91)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4.0933308894338536</c:v>
                </c:pt>
                <c:pt idx="1">
                  <c:v>4.0933370219610588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Milton Keynes Hospital (93)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Milton Keynes Hospital (93)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Milton Keynes Hospital (93)</c:v>
                </c:pt>
              </c:strCache>
            </c:strRef>
          </c:cat>
          <c:val>
            <c:numRef>
              <c:f>Sheet1!$F$2:$F$3</c:f>
              <c:numCache>
                <c:formatCode>0.0;;</c:formatCode>
                <c:ptCount val="2"/>
                <c:pt idx="0">
                  <c:v>6.9502938262945282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Milton Keynes Hospital (93)</c:v>
                </c:pt>
              </c:strCache>
            </c:strRef>
          </c:cat>
          <c:val>
            <c:numRef>
              <c:f>Sheet1!$G$2:$G$3</c:f>
              <c:numCache>
                <c:formatCode>0.0;;</c:formatCode>
                <c:ptCount val="2"/>
                <c:pt idx="0">
                  <c:v>0</c:v>
                </c:pt>
                <c:pt idx="1">
                  <c:v>6.950303978993813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Milton Keynes Hospital (93)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Milton Keynes Hospital (93)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Milton Keynes Hospital (93)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3.0497061737054718</c:v>
                </c:pt>
                <c:pt idx="1">
                  <c:v>3.049696021006187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Milton Keynes Hospital (397)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Milton Keynes Hospital (397)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Milton Keynes Hospital (397)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Milton Keynes Hospital (397)</c:v>
                </c:pt>
              </c:strCache>
            </c:strRef>
          </c:cat>
          <c:val>
            <c:numRef>
              <c:f>Sheet1!$G$2:$G$3</c:f>
              <c:numCache>
                <c:formatCode>0.0;;</c:formatCode>
                <c:ptCount val="2"/>
                <c:pt idx="0">
                  <c:v>6.2113781726182351</c:v>
                </c:pt>
                <c:pt idx="1">
                  <c:v>6.2114137355805568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Milton Keynes Hospital (397)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Milton Keynes Hospital (397)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Milton Keynes Hospital (397)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3.7886218273817649</c:v>
                </c:pt>
                <c:pt idx="1">
                  <c:v>3.7885862644194432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Sheet1!$G$2:$G$3</c:f>
              <c:numCache>
                <c:formatCode>0.0;;</c:formatCode>
                <c:ptCount val="2"/>
                <c:pt idx="0">
                  <c:v>8.359859320144869</c:v>
                </c:pt>
                <c:pt idx="1">
                  <c:v>8.3598714998565367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1.640140679855131</c:v>
                </c:pt>
                <c:pt idx="1">
                  <c:v>1.6401285001434633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Sheet1!$G$2:$G$3</c:f>
              <c:numCache>
                <c:formatCode>0.0;;</c:formatCode>
                <c:ptCount val="2"/>
                <c:pt idx="0">
                  <c:v>5.9724003664086851</c:v>
                </c:pt>
                <c:pt idx="1">
                  <c:v>5.9724378461106342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4.0275996335913149</c:v>
                </c:pt>
                <c:pt idx="1">
                  <c:v>4.0275621538893658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Sheet1!$G$2:$G$3</c:f>
              <c:numCache>
                <c:formatCode>0.0;;</c:formatCode>
                <c:ptCount val="2"/>
                <c:pt idx="0">
                  <c:v>8.3527326257105461</c:v>
                </c:pt>
                <c:pt idx="1">
                  <c:v>8.3527351689160501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1.6472673742894539</c:v>
                </c:pt>
                <c:pt idx="1">
                  <c:v>1.6472648310839499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Sheet1!$G$2:$G$3</c:f>
              <c:numCache>
                <c:formatCode>0.0;;</c:formatCode>
                <c:ptCount val="2"/>
                <c:pt idx="0">
                  <c:v>8.9142813924148943</c:v>
                </c:pt>
                <c:pt idx="1">
                  <c:v>8.9142984444326867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1.0857186075851057</c:v>
                </c:pt>
                <c:pt idx="1">
                  <c:v>1.0857015555673133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Sheet1!$F$2:$F$3</c:f>
              <c:numCache>
                <c:formatCode>0.0;;</c:formatCode>
                <c:ptCount val="2"/>
                <c:pt idx="0">
                  <c:v>3.2440607619053909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Sheet1!$G$2:$G$3</c:f>
              <c:numCache>
                <c:formatCode>0.0;;</c:formatCode>
                <c:ptCount val="2"/>
                <c:pt idx="0">
                  <c:v>0</c:v>
                </c:pt>
                <c:pt idx="1">
                  <c:v>3.2440774825769219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6.7559392380946086</c:v>
                </c:pt>
                <c:pt idx="1">
                  <c:v>6.7559225174230786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Milton Keynes Hospital (406)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Milton Keynes Hospital (406)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Milton Keynes Hospital (406)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Milton Keynes Hospital (406)</c:v>
                </c:pt>
              </c:strCache>
            </c:strRef>
          </c:cat>
          <c:val>
            <c:numRef>
              <c:f>Sheet1!$G$2:$G$3</c:f>
              <c:numCache>
                <c:formatCode>0.0;;</c:formatCode>
                <c:ptCount val="2"/>
                <c:pt idx="0">
                  <c:v>8.7667283438860597</c:v>
                </c:pt>
                <c:pt idx="1">
                  <c:v>8.7667397567124539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Milton Keynes Hospital (406)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Milton Keynes Hospital (406)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Milton Keynes Hospital (406)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1.2332716561139403</c:v>
                </c:pt>
                <c:pt idx="1">
                  <c:v>1.2332602432875461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(281)</c:v>
                </c:pt>
                <c:pt idx="1">
                  <c:v>Milton Keynes Hospital (281)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(281)</c:v>
                </c:pt>
                <c:pt idx="1">
                  <c:v>Milton Keynes Hospital (281)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(281)</c:v>
                </c:pt>
                <c:pt idx="1">
                  <c:v>Milton Keynes Hospital (281)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(281)</c:v>
                </c:pt>
                <c:pt idx="1">
                  <c:v>Milton Keynes Hospital (281)</c:v>
                </c:pt>
              </c:strCache>
            </c:strRef>
          </c:cat>
          <c:val>
            <c:numRef>
              <c:f>Sheet1!$G$2:$G$3</c:f>
              <c:numCache>
                <c:formatCode>0.0;;</c:formatCode>
                <c:ptCount val="2"/>
                <c:pt idx="0">
                  <c:v>7.9617062066585689</c:v>
                </c:pt>
                <c:pt idx="1">
                  <c:v>7.9617183634242901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(281)</c:v>
                </c:pt>
                <c:pt idx="1">
                  <c:v>Milton Keynes Hospital (281)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(281)</c:v>
                </c:pt>
                <c:pt idx="1">
                  <c:v>Milton Keynes Hospital (281)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(281)</c:v>
                </c:pt>
                <c:pt idx="1">
                  <c:v>Milton Keynes Hospital (281)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2.0382937933414311</c:v>
                </c:pt>
                <c:pt idx="1">
                  <c:v>2.0382816365757099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(224)</c:v>
                </c:pt>
                <c:pt idx="1">
                  <c:v>Milton Keynes Hospital (224)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(224)</c:v>
                </c:pt>
                <c:pt idx="1">
                  <c:v>Milton Keynes Hospital (224)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(224)</c:v>
                </c:pt>
                <c:pt idx="1">
                  <c:v>Milton Keynes Hospital (224)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(224)</c:v>
                </c:pt>
                <c:pt idx="1">
                  <c:v>Milton Keynes Hospital (224)</c:v>
                </c:pt>
              </c:strCache>
            </c:strRef>
          </c:cat>
          <c:val>
            <c:numRef>
              <c:f>Sheet1!$G$2:$G$3</c:f>
              <c:numCache>
                <c:formatCode>0.0;;</c:formatCode>
                <c:ptCount val="2"/>
                <c:pt idx="0">
                  <c:v>8.0518837512497061</c:v>
                </c:pt>
                <c:pt idx="1">
                  <c:v>8.0518890468572177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(224)</c:v>
                </c:pt>
                <c:pt idx="1">
                  <c:v>Milton Keynes Hospital (224)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(224)</c:v>
                </c:pt>
                <c:pt idx="1">
                  <c:v>Milton Keynes Hospital (224)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(224)</c:v>
                </c:pt>
                <c:pt idx="1">
                  <c:v>Milton Keynes Hospital (224)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1.9481162487502939</c:v>
                </c:pt>
                <c:pt idx="1">
                  <c:v>1.9481109531427823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(145)</c:v>
                </c:pt>
                <c:pt idx="1">
                  <c:v>Milton Keynes Hospital (145)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(145)</c:v>
                </c:pt>
                <c:pt idx="1">
                  <c:v>Milton Keynes Hospital (145)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(145)</c:v>
                </c:pt>
                <c:pt idx="1">
                  <c:v>Milton Keynes Hospital (145)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(145)</c:v>
                </c:pt>
                <c:pt idx="1">
                  <c:v>Milton Keynes Hospital (145)</c:v>
                </c:pt>
              </c:strCache>
            </c:strRef>
          </c:cat>
          <c:val>
            <c:numRef>
              <c:f>Sheet1!$G$2:$G$3</c:f>
              <c:numCache>
                <c:formatCode>0.0;;</c:formatCode>
                <c:ptCount val="2"/>
                <c:pt idx="0">
                  <c:v>7.5188579311791814</c:v>
                </c:pt>
                <c:pt idx="1">
                  <c:v>7.5188581784913104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(145)</c:v>
                </c:pt>
                <c:pt idx="1">
                  <c:v>Milton Keynes Hospital (145)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(145)</c:v>
                </c:pt>
                <c:pt idx="1">
                  <c:v>Milton Keynes Hospital (145)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(145)</c:v>
                </c:pt>
                <c:pt idx="1">
                  <c:v>Milton Keynes Hospital (145)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2.4811420688208186</c:v>
                </c:pt>
                <c:pt idx="1">
                  <c:v>2.4811418215086896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(198)</c:v>
                </c:pt>
                <c:pt idx="1">
                  <c:v>Milton Keynes Hospital (198)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(198)</c:v>
                </c:pt>
                <c:pt idx="1">
                  <c:v>Milton Keynes Hospital (198)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(198)</c:v>
                </c:pt>
                <c:pt idx="1">
                  <c:v>Milton Keynes Hospital (198)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(198)</c:v>
                </c:pt>
                <c:pt idx="1">
                  <c:v>Milton Keynes Hospital (198)</c:v>
                </c:pt>
              </c:strCache>
            </c:strRef>
          </c:cat>
          <c:val>
            <c:numRef>
              <c:f>Sheet1!$G$2:$G$3</c:f>
              <c:numCache>
                <c:formatCode>0.0;;</c:formatCode>
                <c:ptCount val="2"/>
                <c:pt idx="0">
                  <c:v>6.3319984140312169</c:v>
                </c:pt>
                <c:pt idx="1">
                  <c:v>6.3319901396269431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(198)</c:v>
                </c:pt>
                <c:pt idx="1">
                  <c:v>Milton Keynes Hospital (198)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(198)</c:v>
                </c:pt>
                <c:pt idx="1">
                  <c:v>Milton Keynes Hospital (198)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(198)</c:v>
                </c:pt>
                <c:pt idx="1">
                  <c:v>Milton Keynes Hospital (198)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3.6680015859687831</c:v>
                </c:pt>
                <c:pt idx="1">
                  <c:v>3.6680098603730569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(382)</c:v>
                </c:pt>
                <c:pt idx="1">
                  <c:v>Milton Keynes Hospital (382)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(382)</c:v>
                </c:pt>
                <c:pt idx="1">
                  <c:v>Milton Keynes Hospital (382)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(382)</c:v>
                </c:pt>
                <c:pt idx="1">
                  <c:v>Milton Keynes Hospital (382)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(382)</c:v>
                </c:pt>
                <c:pt idx="1">
                  <c:v>Milton Keynes Hospital (382)</c:v>
                </c:pt>
              </c:strCache>
            </c:strRef>
          </c:cat>
          <c:val>
            <c:numRef>
              <c:f>Sheet1!$G$2:$G$3</c:f>
              <c:numCache>
                <c:formatCode>0.0;;</c:formatCode>
                <c:ptCount val="2"/>
                <c:pt idx="0">
                  <c:v>9.4492226562153583</c:v>
                </c:pt>
                <c:pt idx="1">
                  <c:v>9.4492181408608165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(382)</c:v>
                </c:pt>
                <c:pt idx="1">
                  <c:v>Milton Keynes Hospital (382)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(382)</c:v>
                </c:pt>
                <c:pt idx="1">
                  <c:v>Milton Keynes Hospital (382)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(382)</c:v>
                </c:pt>
                <c:pt idx="1">
                  <c:v>Milton Keynes Hospital (382)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0.55077734378464172</c:v>
                </c:pt>
                <c:pt idx="1">
                  <c:v>0.55078185913918354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(380)</c:v>
                </c:pt>
                <c:pt idx="1">
                  <c:v>Milton Keynes Hospital (380)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(380)</c:v>
                </c:pt>
                <c:pt idx="1">
                  <c:v>Milton Keynes Hospital (380)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(380)</c:v>
                </c:pt>
                <c:pt idx="1">
                  <c:v>Milton Keynes Hospital (380)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(380)</c:v>
                </c:pt>
                <c:pt idx="1">
                  <c:v>Milton Keynes Hospital (380)</c:v>
                </c:pt>
              </c:strCache>
            </c:strRef>
          </c:cat>
          <c:val>
            <c:numRef>
              <c:f>Sheet1!$G$2:$G$3</c:f>
              <c:numCache>
                <c:formatCode>0.0;;</c:formatCode>
                <c:ptCount val="2"/>
                <c:pt idx="0">
                  <c:v>8.5904307006577696</c:v>
                </c:pt>
                <c:pt idx="1">
                  <c:v>8.5904387225003518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(380)</c:v>
                </c:pt>
                <c:pt idx="1">
                  <c:v>Milton Keynes Hospital (380)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(380)</c:v>
                </c:pt>
                <c:pt idx="1">
                  <c:v>Milton Keynes Hospital (380)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(380)</c:v>
                </c:pt>
                <c:pt idx="1">
                  <c:v>Milton Keynes Hospital (380)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1.4095692993422304</c:v>
                </c:pt>
                <c:pt idx="1">
                  <c:v>1.4095612774996482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Milton Keynes Hospital (411)</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Milton Keynes Hospital (411)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Milton Keynes Hospital (411)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Milton Keynes Hospital (411)</c:v>
                </c:pt>
              </c:strCache>
            </c:strRef>
          </c:cat>
          <c:val>
            <c:numRef>
              <c:f>Sheet1!$G$2:$G$3</c:f>
              <c:numCache>
                <c:formatCode>0.0;;</c:formatCode>
                <c:ptCount val="2"/>
                <c:pt idx="0">
                  <c:v>8.8112396707604077</c:v>
                </c:pt>
                <c:pt idx="1">
                  <c:v>8.8112392189505169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Milton Keynes Hospital (411)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Milton Keynes Hospital (411)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Milton Keynes Hospital (411)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1.1887603292395923</c:v>
                </c:pt>
                <c:pt idx="1">
                  <c:v>1.1887607810494831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Milton Keynes Hospital (409)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Milton Keynes Hospital (409)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Milton Keynes Hospital (409)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Milton Keynes Hospital (409)</c:v>
                </c:pt>
              </c:strCache>
            </c:strRef>
          </c:cat>
          <c:val>
            <c:numRef>
              <c:f>Sheet1!$G$2:$G$3</c:f>
              <c:numCache>
                <c:formatCode>0.0;;</c:formatCode>
                <c:ptCount val="2"/>
                <c:pt idx="0">
                  <c:v>8.5409550830079812</c:v>
                </c:pt>
                <c:pt idx="1">
                  <c:v>8.5409573005675785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Milton Keynes Hospital (409)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Milton Keynes Hospital (409)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Milton Keynes Hospital (409)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1.4590449169920188</c:v>
                </c:pt>
                <c:pt idx="1">
                  <c:v>1.4590426994324215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Milton Keynes Hospital (377)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Milton Keynes Hospital (377)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Milton Keynes Hospital (377)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Milton Keynes Hospital (377)</c:v>
                </c:pt>
              </c:strCache>
            </c:strRef>
          </c:cat>
          <c:val>
            <c:numRef>
              <c:f>Sheet1!$G$2:$G$3</c:f>
              <c:numCache>
                <c:formatCode>0.0;;</c:formatCode>
                <c:ptCount val="2"/>
                <c:pt idx="0">
                  <c:v>8.5265834552102788</c:v>
                </c:pt>
                <c:pt idx="1">
                  <c:v>8.5265708427094822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Milton Keynes Hospital (377)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Milton Keynes Hospital (377)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Milton Keynes Hospital (377)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1.4734165447897212</c:v>
                </c:pt>
                <c:pt idx="1">
                  <c:v>1.4734291572905178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Milton Keynes Hospital (410)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Milton Keynes Hospital (410)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Milton Keynes Hospital (410)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Milton Keynes Hospital (410)</c:v>
                </c:pt>
              </c:strCache>
            </c:strRef>
          </c:cat>
          <c:val>
            <c:numRef>
              <c:f>Sheet1!$G$2:$G$3</c:f>
              <c:numCache>
                <c:formatCode>0.0;;</c:formatCode>
                <c:ptCount val="2"/>
                <c:pt idx="0">
                  <c:v>8.7647562930827903</c:v>
                </c:pt>
                <c:pt idx="1">
                  <c:v>8.7647572791399551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Milton Keynes Hospital (410)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Milton Keynes Hospital (410)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Milton Keynes Hospital (410)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1.2352437069172097</c:v>
                </c:pt>
                <c:pt idx="1">
                  <c:v>1.2352427208600449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Milton Keynes Hospital (411)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Milton Keynes Hospital (411)</c:v>
                </c:pt>
              </c:strCache>
            </c:strRef>
          </c:cat>
          <c:val>
            <c:numRef>
              <c:f>Sheet1!$E$2:$E$3</c:f>
              <c:numCache>
                <c:formatCode>0.0;;</c:formatCode>
                <c:ptCount val="2"/>
                <c:pt idx="0">
                  <c:v>0</c:v>
                </c:pt>
                <c:pt idx="1">
                  <c:v>8.3073334556862442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Milton Keynes Hospital (411)</c:v>
                </c:pt>
              </c:strCache>
            </c:strRef>
          </c:cat>
          <c:val>
            <c:numRef>
              <c:f>Sheet1!$F$2:$F$3</c:f>
              <c:numCache>
                <c:formatCode>0.0;;</c:formatCode>
                <c:ptCount val="2"/>
                <c:pt idx="0">
                  <c:v>8.3073450516678093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Milton Keynes Hospital (411)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Milton Keynes Hospital (411)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Milton Keynes Hospital (411)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Milton Keynes Hospital (411)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1.6926549483321907</c:v>
                </c:pt>
                <c:pt idx="1">
                  <c:v>1.6926665443137558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Milton Keynes Hospital (411)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Milton Keynes Hospital (411)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Milton Keynes Hospital (411)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Milton Keynes Hospital (411)</c:v>
                </c:pt>
              </c:strCache>
            </c:strRef>
          </c:cat>
          <c:val>
            <c:numRef>
              <c:f>Sheet1!$G$2:$G$3</c:f>
              <c:numCache>
                <c:formatCode>0.0;;</c:formatCode>
                <c:ptCount val="2"/>
                <c:pt idx="0">
                  <c:v>7.4679803710350399</c:v>
                </c:pt>
                <c:pt idx="1">
                  <c:v>7.4679902975223209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Milton Keynes Hospital (411)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Milton Keynes Hospital (411)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Milton Keynes Hospital (411)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2.5320196289649601</c:v>
                </c:pt>
                <c:pt idx="1">
                  <c:v>2.5320097024776791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Milton Keynes Hospital (357)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Milton Keynes Hospital (357)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Milton Keynes Hospital (357)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Milton Keynes Hospital (357)</c:v>
                </c:pt>
              </c:strCache>
            </c:strRef>
          </c:cat>
          <c:val>
            <c:numRef>
              <c:f>Sheet1!$G$2:$G$3</c:f>
              <c:numCache>
                <c:formatCode>0.0;;</c:formatCode>
                <c:ptCount val="2"/>
                <c:pt idx="0">
                  <c:v>7.7227039283270411</c:v>
                </c:pt>
                <c:pt idx="1">
                  <c:v>7.7226978363362866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Milton Keynes Hospital (357)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Milton Keynes Hospital (357)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Milton Keynes Hospital (357)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2.2772960716729589</c:v>
                </c:pt>
                <c:pt idx="1">
                  <c:v>2.2773021636637134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Milton Keynes Hospital (395)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Milton Keynes Hospital (395)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Milton Keynes Hospital (395)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Milton Keynes Hospital (395)</c:v>
                </c:pt>
              </c:strCache>
            </c:strRef>
          </c:cat>
          <c:val>
            <c:numRef>
              <c:f>Sheet1!$G$2:$G$3</c:f>
              <c:numCache>
                <c:formatCode>0.0;;</c:formatCode>
                <c:ptCount val="2"/>
                <c:pt idx="0">
                  <c:v>6.982061119799269</c:v>
                </c:pt>
                <c:pt idx="1">
                  <c:v>6.9820559121131618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Milton Keynes Hospital (395)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Milton Keynes Hospital (395)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Milton Keynes Hospital (395)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3.017938880200731</c:v>
                </c:pt>
                <c:pt idx="1">
                  <c:v>3.0179440878868382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Milton Keynes Hospital (401)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Milton Keynes Hospital (401)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Milton Keynes Hospital (401)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Milton Keynes Hospital (401)</c:v>
                </c:pt>
              </c:strCache>
            </c:strRef>
          </c:cat>
          <c:val>
            <c:numRef>
              <c:f>Sheet1!$G$2:$G$3</c:f>
              <c:numCache>
                <c:formatCode>0.0;;</c:formatCode>
                <c:ptCount val="2"/>
                <c:pt idx="0">
                  <c:v>8.7070177093788441</c:v>
                </c:pt>
                <c:pt idx="1">
                  <c:v>8.7070110914510455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Milton Keynes Hospital (401)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Milton Keynes Hospital (401)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Milton Keynes Hospital (401)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1.2929822906211559</c:v>
                </c:pt>
                <c:pt idx="1">
                  <c:v>1.2929889085489545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Milton Keynes Hospital (338)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Milton Keynes Hospital (338)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Milton Keynes Hospital (338)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Milton Keynes Hospital (338)</c:v>
                </c:pt>
              </c:strCache>
            </c:strRef>
          </c:cat>
          <c:val>
            <c:numRef>
              <c:f>Sheet1!$G$2:$G$3</c:f>
              <c:numCache>
                <c:formatCode>0.0;;</c:formatCode>
                <c:ptCount val="2"/>
                <c:pt idx="0">
                  <c:v>7.4143936256183691</c:v>
                </c:pt>
                <c:pt idx="1">
                  <c:v>7.4143935722752659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Milton Keynes Hospital (338)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Milton Keynes Hospital (338)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Milton Keynes Hospital (338)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2.5856063743816309</c:v>
                </c:pt>
                <c:pt idx="1">
                  <c:v>2.5856064277247341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Milton Keynes Hospital (406)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Milton Keynes Hospital (406)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Milton Keynes Hospital (406)</c:v>
                </c:pt>
              </c:strCache>
            </c:strRef>
          </c:cat>
          <c:val>
            <c:numRef>
              <c:f>Sheet1!$F$2:$F$3</c:f>
              <c:numCache>
                <c:formatCode>0.0;;</c:formatCode>
                <c:ptCount val="2"/>
                <c:pt idx="0">
                  <c:v>0</c:v>
                </c:pt>
                <c:pt idx="1">
                  <c:v>9.2874902230000824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Milton Keynes Hospital (406)</c:v>
                </c:pt>
              </c:strCache>
            </c:strRef>
          </c:cat>
          <c:val>
            <c:numRef>
              <c:f>Sheet1!$G$2:$G$3</c:f>
              <c:numCache>
                <c:formatCode>0.0;;</c:formatCode>
                <c:ptCount val="2"/>
                <c:pt idx="0">
                  <c:v>9.2874907714077768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Milton Keynes Hospital (406)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Milton Keynes Hospital (406)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Milton Keynes Hospital (406)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0.71250922859222321</c:v>
                </c:pt>
                <c:pt idx="1">
                  <c:v>0.71250977699991758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(348)</c:v>
                </c:pt>
                <c:pt idx="1">
                  <c:v>Milton Keynes Hospital (348)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(348)</c:v>
                </c:pt>
                <c:pt idx="1">
                  <c:v>Milton Keynes Hospital (348)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(348)</c:v>
                </c:pt>
                <c:pt idx="1">
                  <c:v>Milton Keynes Hospital (348)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(348)</c:v>
                </c:pt>
                <c:pt idx="1">
                  <c:v>Milton Keynes Hospital (348)</c:v>
                </c:pt>
              </c:strCache>
            </c:strRef>
          </c:cat>
          <c:val>
            <c:numRef>
              <c:f>Sheet1!$G$2:$G$3</c:f>
              <c:numCache>
                <c:formatCode>0.0;;</c:formatCode>
                <c:ptCount val="2"/>
                <c:pt idx="0">
                  <c:v>8.7180412193411261</c:v>
                </c:pt>
                <c:pt idx="1">
                  <c:v>8.7180467229834679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(348)</c:v>
                </c:pt>
                <c:pt idx="1">
                  <c:v>Milton Keynes Hospital (348)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(348)</c:v>
                </c:pt>
                <c:pt idx="1">
                  <c:v>Milton Keynes Hospital (348)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(348)</c:v>
                </c:pt>
                <c:pt idx="1">
                  <c:v>Milton Keynes Hospital (348)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1.2819587806588739</c:v>
                </c:pt>
                <c:pt idx="1">
                  <c:v>1.2819532770165321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Milton Keynes Hospital (379)</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Milton Keynes Hospital (379)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Milton Keynes Hospital (379)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Milton Keynes Hospital (379)</c:v>
                </c:pt>
              </c:strCache>
            </c:strRef>
          </c:cat>
          <c:val>
            <c:numRef>
              <c:f>Sheet1!$G$2:$G$3</c:f>
              <c:numCache>
                <c:formatCode>0.0;;</c:formatCode>
                <c:ptCount val="2"/>
                <c:pt idx="0">
                  <c:v>7.9654831487671354</c:v>
                </c:pt>
                <c:pt idx="1">
                  <c:v>7.9654870489507204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Milton Keynes Hospital (379)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Milton Keynes Hospital (379)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Milton Keynes Hospital (379)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2.0345168512328646</c:v>
                </c:pt>
                <c:pt idx="1">
                  <c:v>2.0345129510492796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Milton Keynes Hospital (69)</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Milton Keynes Hospital (69)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Milton Keynes Hospital (69)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Milton Keynes Hospital (69)</c:v>
                </c:pt>
              </c:strCache>
            </c:strRef>
          </c:cat>
          <c:val>
            <c:numRef>
              <c:f>Sheet1!$G$2:$G$3</c:f>
              <c:numCache>
                <c:formatCode>0.0;;</c:formatCode>
                <c:ptCount val="2"/>
                <c:pt idx="0">
                  <c:v>8.0416209621074746</c:v>
                </c:pt>
                <c:pt idx="1">
                  <c:v>8.0416105864293552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Milton Keynes Hospital (69)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Milton Keynes Hospital (69)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Milton Keynes Hospital (69)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1.9583790378925254</c:v>
                </c:pt>
                <c:pt idx="1">
                  <c:v>1.9583894135706448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Milton Keynes Hospital (55)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Milton Keynes Hospital (55)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Milton Keynes Hospital (55)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Milton Keynes Hospital (55)</c:v>
                </c:pt>
              </c:strCache>
            </c:strRef>
          </c:cat>
          <c:val>
            <c:numRef>
              <c:f>Sheet1!$G$2:$G$3</c:f>
              <c:numCache>
                <c:formatCode>0.0;;</c:formatCode>
                <c:ptCount val="2"/>
                <c:pt idx="0">
                  <c:v>7.7549741245786388</c:v>
                </c:pt>
                <c:pt idx="1">
                  <c:v>7.7549810708851874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Milton Keynes Hospital (55)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Milton Keynes Hospital (55)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Milton Keynes Hospital (55)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2.2450258754213612</c:v>
                </c:pt>
                <c:pt idx="1">
                  <c:v>2.2450189291148126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Milton Keynes Hospital (45)</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Milton Keynes Hospital (45)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Milton Keynes Hospital (45)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Milton Keynes Hospital (45)</c:v>
                </c:pt>
              </c:strCache>
            </c:strRef>
          </c:cat>
          <c:val>
            <c:numRef>
              <c:f>Sheet1!$G$2:$G$3</c:f>
              <c:numCache>
                <c:formatCode>0.0;;</c:formatCode>
                <c:ptCount val="2"/>
                <c:pt idx="0">
                  <c:v>7.8239929147927922</c:v>
                </c:pt>
                <c:pt idx="1">
                  <c:v>7.8239892603177088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Milton Keynes Hospital (45)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Milton Keynes Hospital (45)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Milton Keynes Hospital (45)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2.1760070852072078</c:v>
                </c:pt>
                <c:pt idx="1">
                  <c:v>2.1760107396822912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Milton Keynes Hospital (143)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Milton Keynes Hospital (143)</c:v>
                </c:pt>
              </c:strCache>
            </c:strRef>
          </c:cat>
          <c:val>
            <c:numRef>
              <c:f>Sheet1!$E$2:$E$3</c:f>
              <c:numCache>
                <c:formatCode>0.0;;</c:formatCode>
                <c:ptCount val="2"/>
                <c:pt idx="0">
                  <c:v>7.3407829869235508</c:v>
                </c:pt>
                <c:pt idx="1">
                  <c:v>7.3407770150856733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Milton Keynes Hospital (143)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Milton Keynes Hospital (143)</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Milton Keynes Hospital (143)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Milton Keynes Hospital (143)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Milton Keynes Hospital (143)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2.6592170130764492</c:v>
                </c:pt>
                <c:pt idx="1">
                  <c:v>2.6592229849143267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(123)</c:v>
                </c:pt>
                <c:pt idx="1">
                  <c:v>Milton Keynes Hospital (123)</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(123)</c:v>
                </c:pt>
                <c:pt idx="1">
                  <c:v>Milton Keynes Hospital (123)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(123)</c:v>
                </c:pt>
                <c:pt idx="1">
                  <c:v>Milton Keynes Hospital (123)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(123)</c:v>
                </c:pt>
                <c:pt idx="1">
                  <c:v>Milton Keynes Hospital (123)</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(123)</c:v>
                </c:pt>
                <c:pt idx="1">
                  <c:v>Milton Keynes Hospital (123)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(123)</c:v>
                </c:pt>
                <c:pt idx="1">
                  <c:v>Milton Keynes Hospital (123)</c:v>
                </c:pt>
              </c:strCache>
            </c:strRef>
          </c:cat>
          <c:val>
            <c:numRef>
              <c:f>Sheet1!$I$2:$I$3</c:f>
              <c:numCache>
                <c:formatCode>0.0;;</c:formatCode>
                <c:ptCount val="2"/>
                <c:pt idx="0">
                  <c:v>8.6204667403491779</c:v>
                </c:pt>
                <c:pt idx="1">
                  <c:v>8.6204697963784991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(123)</c:v>
                </c:pt>
                <c:pt idx="1">
                  <c:v>Milton Keynes Hospital (123)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1.3795332596508221</c:v>
                </c:pt>
                <c:pt idx="1">
                  <c:v>1.3795302036215009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Milton Keynes Hospital (95)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Milton Keynes Hospital (95)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Milton Keynes Hospital (95)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Milton Keynes Hospital (95)</c:v>
                </c:pt>
              </c:strCache>
            </c:strRef>
          </c:cat>
          <c:val>
            <c:numRef>
              <c:f>Sheet1!$G$2:$G$3</c:f>
              <c:numCache>
                <c:formatCode>0.0;;</c:formatCode>
                <c:ptCount val="2"/>
                <c:pt idx="0">
                  <c:v>5.921537102966635</c:v>
                </c:pt>
                <c:pt idx="1">
                  <c:v>5.9215668160553614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Milton Keynes Hospital (95)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Milton Keynes Hospital (95)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Milton Keynes Hospital (95)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4.078462897033365</c:v>
                </c:pt>
                <c:pt idx="1">
                  <c:v>4.0784331839446386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Milton Keynes Hospital (36)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Milton Keynes Hospital (36)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Milton Keynes Hospital (36)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Milton Keynes Hospital (36)</c:v>
                </c:pt>
              </c:strCache>
            </c:strRef>
          </c:cat>
          <c:val>
            <c:numRef>
              <c:f>Sheet1!$G$2:$G$3</c:f>
              <c:numCache>
                <c:formatCode>0.0;;</c:formatCode>
                <c:ptCount val="2"/>
                <c:pt idx="0">
                  <c:v>6.0064670545294288</c:v>
                </c:pt>
                <c:pt idx="1">
                  <c:v>6.0064446095872439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Milton Keynes Hospital (36)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Milton Keynes Hospital (36)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Milton Keynes Hospital (36)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3.9935329454705712</c:v>
                </c:pt>
                <c:pt idx="1">
                  <c:v>3.9935553904127561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Milton Keynes Hospital (36)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Milton Keynes Hospital (36)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Milton Keynes Hospital (36)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Milton Keynes Hospital (36)</c:v>
                </c:pt>
              </c:strCache>
            </c:strRef>
          </c:cat>
          <c:val>
            <c:numRef>
              <c:f>Sheet1!$G$2:$G$3</c:f>
              <c:numCache>
                <c:formatCode>0.0;;</c:formatCode>
                <c:ptCount val="2"/>
                <c:pt idx="0">
                  <c:v>6.1720606913922316</c:v>
                </c:pt>
                <c:pt idx="1">
                  <c:v>6.1720220026324446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Milton Keynes Hospital (36)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Milton Keynes Hospital (36)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Milton Keynes Hospital (36)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3.8279393086077684</c:v>
                </c:pt>
                <c:pt idx="1">
                  <c:v>3.8279779973675554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Milton Keynes Hospital (397)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Milton Keynes Hospital (397)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Milton Keynes Hospital (397)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Milton Keynes Hospital (397)</c:v>
                </c:pt>
              </c:strCache>
            </c:strRef>
          </c:cat>
          <c:val>
            <c:numRef>
              <c:f>Sheet1!$G$2:$G$3</c:f>
              <c:numCache>
                <c:formatCode>0.0;;</c:formatCode>
                <c:ptCount val="2"/>
                <c:pt idx="0">
                  <c:v>6.4746071524596784</c:v>
                </c:pt>
                <c:pt idx="1">
                  <c:v>6.474607028394793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Milton Keynes Hospital (397)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Milton Keynes Hospital (397)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Milton Keynes Hospital (397)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3.5253928475403216</c:v>
                </c:pt>
                <c:pt idx="1">
                  <c:v>3.525392971605207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Milton Keynes Hospital (290)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Milton Keynes Hospital (290)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Milton Keynes Hospital (290)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Milton Keynes Hospital (290)</c:v>
                </c:pt>
              </c:strCache>
            </c:strRef>
          </c:cat>
          <c:val>
            <c:numRef>
              <c:f>Sheet1!$G$2:$G$3</c:f>
              <c:numCache>
                <c:formatCode>0.0;;</c:formatCode>
                <c:ptCount val="2"/>
                <c:pt idx="0">
                  <c:v>5.6348204463985114</c:v>
                </c:pt>
                <c:pt idx="1">
                  <c:v>5.6348321513661981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Milton Keynes Hospital (290)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Milton Keynes Hospital (290)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Milton Keynes Hospital (290)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4.3651795536014886</c:v>
                </c:pt>
                <c:pt idx="1">
                  <c:v>4.3651678486338019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(149)</c:v>
                </c:pt>
                <c:pt idx="1">
                  <c:v>Milton Keynes Hospital (149)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(149)</c:v>
                </c:pt>
                <c:pt idx="1">
                  <c:v>Milton Keynes Hospital (149)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(149)</c:v>
                </c:pt>
                <c:pt idx="1">
                  <c:v>Milton Keynes Hospital (149)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(149)</c:v>
                </c:pt>
                <c:pt idx="1">
                  <c:v>Milton Keynes Hospital (149)</c:v>
                </c:pt>
              </c:strCache>
            </c:strRef>
          </c:cat>
          <c:val>
            <c:numRef>
              <c:f>Sheet1!$G$2:$G$3</c:f>
              <c:numCache>
                <c:formatCode>0.0;;</c:formatCode>
                <c:ptCount val="2"/>
                <c:pt idx="0">
                  <c:v>8.0265665705437019</c:v>
                </c:pt>
                <c:pt idx="1">
                  <c:v>8.0265419648183229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(149)</c:v>
                </c:pt>
                <c:pt idx="1">
                  <c:v>Milton Keynes Hospital (149)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(149)</c:v>
                </c:pt>
                <c:pt idx="1">
                  <c:v>Milton Keynes Hospital (149)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(149)</c:v>
                </c:pt>
                <c:pt idx="1">
                  <c:v>Milton Keynes Hospital (149)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1.9734334294562981</c:v>
                </c:pt>
                <c:pt idx="1">
                  <c:v>1.9734580351816771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Milton Keynes Hospital (413)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Milton Keynes Hospital (413)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Milton Keynes Hospital (413)</c:v>
                </c:pt>
              </c:strCache>
            </c:strRef>
          </c:cat>
          <c:val>
            <c:numRef>
              <c:f>Sheet1!$F$2:$F$3</c:f>
              <c:numCache>
                <c:formatCode>0.0;;</c:formatCode>
                <c:ptCount val="2"/>
                <c:pt idx="0">
                  <c:v>6.4655749760293322</c:v>
                </c:pt>
                <c:pt idx="1">
                  <c:v>6.4655804990272987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Milton Keynes Hospital (413)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Milton Keynes Hospital (413)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Milton Keynes Hospital (413)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Milton Keynes Hospital (413)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3.5344250239706678</c:v>
                </c:pt>
                <c:pt idx="1">
                  <c:v>3.5344195009727013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(376)</c:v>
                </c:pt>
                <c:pt idx="1">
                  <c:v>Milton Keynes Hospital (376)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(376)</c:v>
                </c:pt>
                <c:pt idx="1">
                  <c:v>Milton Keynes Hospital (376)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(376)</c:v>
                </c:pt>
                <c:pt idx="1">
                  <c:v>Milton Keynes Hospital (376)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(376)</c:v>
                </c:pt>
                <c:pt idx="1">
                  <c:v>Milton Keynes Hospital (376)</c:v>
                </c:pt>
              </c:strCache>
            </c:strRef>
          </c:cat>
          <c:val>
            <c:numRef>
              <c:f>Sheet1!$G$2:$G$3</c:f>
              <c:numCache>
                <c:formatCode>0.0;;</c:formatCode>
                <c:ptCount val="2"/>
                <c:pt idx="0">
                  <c:v>7.618204778641867</c:v>
                </c:pt>
                <c:pt idx="1">
                  <c:v>7.618209831862341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(376)</c:v>
                </c:pt>
                <c:pt idx="1">
                  <c:v>Milton Keynes Hospital (376)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(376)</c:v>
                </c:pt>
                <c:pt idx="1">
                  <c:v>Milton Keynes Hospital (376)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(376)</c:v>
                </c:pt>
                <c:pt idx="1">
                  <c:v>Milton Keynes Hospital (376)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2.381795221358133</c:v>
                </c:pt>
                <c:pt idx="1">
                  <c:v>2.381790168137659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Milton Keynes Hospital (278)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Milton Keynes Hospital (278)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Milton Keynes Hospital (278)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Milton Keynes Hospital (278)</c:v>
                </c:pt>
              </c:strCache>
            </c:strRef>
          </c:cat>
          <c:val>
            <c:numRef>
              <c:f>Sheet1!$G$2:$G$3</c:f>
              <c:numCache>
                <c:formatCode>0.0;;</c:formatCode>
                <c:ptCount val="2"/>
                <c:pt idx="0">
                  <c:v>9.0208990424344755</c:v>
                </c:pt>
                <c:pt idx="1">
                  <c:v>9.0208941018302369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Milton Keynes Hospital (278)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Milton Keynes Hospital (278)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Milton Keynes Hospital (278)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0.97910095756552451</c:v>
                </c:pt>
                <c:pt idx="1">
                  <c:v>0.97910589816976312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Milton Keynes Hospital (265)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Milton Keynes Hospital (265)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Milton Keynes Hospital (265)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Milton Keynes Hospital (265)</c:v>
                </c:pt>
              </c:strCache>
            </c:strRef>
          </c:cat>
          <c:val>
            <c:numRef>
              <c:f>Sheet1!$G$2:$G$3</c:f>
              <c:numCache>
                <c:formatCode>0.0;;</c:formatCode>
                <c:ptCount val="2"/>
                <c:pt idx="0">
                  <c:v>6.0270428459760961</c:v>
                </c:pt>
                <c:pt idx="1">
                  <c:v>6.0270650769562524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Milton Keynes Hospital (265)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Milton Keynes Hospital (265)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Milton Keynes Hospital (265)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3.9729571540239039</c:v>
                </c:pt>
                <c:pt idx="1">
                  <c:v>3.9729349230437476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Milton Keynes Hospital (316)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Milton Keynes Hospital (316)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Milton Keynes Hospital (316)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Milton Keynes Hospital (316)</c:v>
                </c:pt>
              </c:strCache>
            </c:strRef>
          </c:cat>
          <c:val>
            <c:numRef>
              <c:f>Sheet1!$G$2:$G$3</c:f>
              <c:numCache>
                <c:formatCode>0.0;;</c:formatCode>
                <c:ptCount val="2"/>
                <c:pt idx="0">
                  <c:v>4.503162428098995</c:v>
                </c:pt>
                <c:pt idx="1">
                  <c:v>4.5031594882658403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Milton Keynes Hospital (316)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Milton Keynes Hospital (316)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Milton Keynes Hospital (316)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5.496837571901005</c:v>
                </c:pt>
                <c:pt idx="1">
                  <c:v>5.4968405117341597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Milton Keynes Hospital (361)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Milton Keynes Hospital (361)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Milton Keynes Hospital (361)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Milton Keynes Hospital (361)</c:v>
                </c:pt>
              </c:strCache>
            </c:strRef>
          </c:cat>
          <c:val>
            <c:numRef>
              <c:f>Sheet1!$G$2:$G$3</c:f>
              <c:numCache>
                <c:formatCode>0.0;;</c:formatCode>
                <c:ptCount val="2"/>
                <c:pt idx="0">
                  <c:v>6.2974964927698078</c:v>
                </c:pt>
                <c:pt idx="1">
                  <c:v>6.2975130758877986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Milton Keynes Hospital (361)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Milton Keynes Hospital (361)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Milton Keynes Hospital (361)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3.7025035072301922</c:v>
                </c:pt>
                <c:pt idx="1">
                  <c:v>3.7024869241122014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(366)</c:v>
                </c:pt>
                <c:pt idx="1">
                  <c:v>Milton Keynes Hospital (366)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(366)</c:v>
                </c:pt>
                <c:pt idx="1">
                  <c:v>Milton Keynes Hospital (366)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(366)</c:v>
                </c:pt>
                <c:pt idx="1">
                  <c:v>Milton Keynes Hospital (366)</c:v>
                </c:pt>
              </c:strCache>
            </c:strRef>
          </c:cat>
          <c:val>
            <c:numRef>
              <c:f>Sheet1!$F$2:$F$3</c:f>
              <c:numCache>
                <c:formatCode>0.0;;</c:formatCode>
                <c:ptCount val="2"/>
                <c:pt idx="0">
                  <c:v>0</c:v>
                </c:pt>
                <c:pt idx="1">
                  <c:v>7.1122578460371297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(366)</c:v>
                </c:pt>
                <c:pt idx="1">
                  <c:v>Milton Keynes Hospital (366)</c:v>
                </c:pt>
              </c:strCache>
            </c:strRef>
          </c:cat>
          <c:val>
            <c:numRef>
              <c:f>Sheet1!$G$2:$G$3</c:f>
              <c:numCache>
                <c:formatCode>0.0;;</c:formatCode>
                <c:ptCount val="2"/>
                <c:pt idx="0">
                  <c:v>7.1122304648904739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(366)</c:v>
                </c:pt>
                <c:pt idx="1">
                  <c:v>Milton Keynes Hospital (366)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(366)</c:v>
                </c:pt>
                <c:pt idx="1">
                  <c:v>Milton Keynes Hospital (366)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(366)</c:v>
                </c:pt>
                <c:pt idx="1">
                  <c:v>Milton Keynes Hospital (366)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2.8877695351095261</c:v>
                </c:pt>
                <c:pt idx="1">
                  <c:v>2.8877421539628703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(203)</c:v>
                </c:pt>
                <c:pt idx="1">
                  <c:v>Milton Keynes Hospital (203)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(203)</c:v>
                </c:pt>
                <c:pt idx="1">
                  <c:v>Milton Keynes Hospital (203)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(203)</c:v>
                </c:pt>
                <c:pt idx="1">
                  <c:v>Milton Keynes Hospital (203)</c:v>
                </c:pt>
              </c:strCache>
            </c:strRef>
          </c:cat>
          <c:val>
            <c:numRef>
              <c:f>Sheet1!$F$2:$F$3</c:f>
              <c:numCache>
                <c:formatCode>0.0;;</c:formatCode>
                <c:ptCount val="2"/>
                <c:pt idx="0">
                  <c:v>0</c:v>
                </c:pt>
                <c:pt idx="1">
                  <c:v>7.3608001662410212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(203)</c:v>
                </c:pt>
                <c:pt idx="1">
                  <c:v>Milton Keynes Hospital (203)</c:v>
                </c:pt>
              </c:strCache>
            </c:strRef>
          </c:cat>
          <c:val>
            <c:numRef>
              <c:f>Sheet1!$G$2:$G$3</c:f>
              <c:numCache>
                <c:formatCode>0.0;;</c:formatCode>
                <c:ptCount val="2"/>
                <c:pt idx="0">
                  <c:v>7.3608173058223887</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(203)</c:v>
                </c:pt>
                <c:pt idx="1">
                  <c:v>Milton Keynes Hospital (203)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(203)</c:v>
                </c:pt>
                <c:pt idx="1">
                  <c:v>Milton Keynes Hospital (203)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(203)</c:v>
                </c:pt>
                <c:pt idx="1">
                  <c:v>Milton Keynes Hospital (203)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2.6391826941776113</c:v>
                </c:pt>
                <c:pt idx="1">
                  <c:v>2.6391998337589788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(247)</c:v>
                </c:pt>
                <c:pt idx="1">
                  <c:v>Milton Keynes Hospital (247)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(247)</c:v>
                </c:pt>
                <c:pt idx="1">
                  <c:v>Milton Keynes Hospital (247)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(247)</c:v>
                </c:pt>
                <c:pt idx="1">
                  <c:v>Milton Keynes Hospital (247)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(247)</c:v>
                </c:pt>
                <c:pt idx="1">
                  <c:v>Milton Keynes Hospital (247)</c:v>
                </c:pt>
              </c:strCache>
            </c:strRef>
          </c:cat>
          <c:val>
            <c:numRef>
              <c:f>Sheet1!$G$2:$G$3</c:f>
              <c:numCache>
                <c:formatCode>0.0;;</c:formatCode>
                <c:ptCount val="2"/>
                <c:pt idx="0">
                  <c:v>6.2305054591463351</c:v>
                </c:pt>
                <c:pt idx="1">
                  <c:v>6.2305166912398686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(247)</c:v>
                </c:pt>
                <c:pt idx="1">
                  <c:v>Milton Keynes Hospital (247)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(247)</c:v>
                </c:pt>
                <c:pt idx="1">
                  <c:v>Milton Keynes Hospital (247)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(247)</c:v>
                </c:pt>
                <c:pt idx="1">
                  <c:v>Milton Keynes Hospital (247)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3.7694945408536649</c:v>
                </c:pt>
                <c:pt idx="1">
                  <c:v>3.7694833087601314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Sheet1!$E$2:$E$3</c:f>
              <c:numCache>
                <c:formatCode>0.0;;</c:formatCode>
                <c:ptCount val="2"/>
                <c:pt idx="0">
                  <c:v>0</c:v>
                </c:pt>
                <c:pt idx="1">
                  <c:v>8.7998689525482572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Sheet1!$G$2:$G$3</c:f>
              <c:numCache>
                <c:formatCode>0.0;;</c:formatCode>
                <c:ptCount val="2"/>
                <c:pt idx="0">
                  <c:v>8.7998673359566428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1.2001326640433572</c:v>
                </c:pt>
                <c:pt idx="1">
                  <c:v>1.2001310474517428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Milton Keynes Hospital (400)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Milton Keynes Hospital (400)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Milton Keynes Hospital (400)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Milton Keynes Hospital (400)</c:v>
                </c:pt>
              </c:strCache>
            </c:strRef>
          </c:cat>
          <c:val>
            <c:numRef>
              <c:f>Sheet1!$G$2:$G$3</c:f>
              <c:numCache>
                <c:formatCode>0.0;;</c:formatCode>
                <c:ptCount val="2"/>
                <c:pt idx="0">
                  <c:v>9.0133174044561777</c:v>
                </c:pt>
                <c:pt idx="1">
                  <c:v>9.0133256783501015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Milton Keynes Hospital (400)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Milton Keynes Hospital (400)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Milton Keynes Hospital (400)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0.98668259554382232</c:v>
                </c:pt>
                <c:pt idx="1">
                  <c:v>0.98667432164989854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Sheet1!$G$2:$G$3</c:f>
              <c:numCache>
                <c:formatCode>0.0;;</c:formatCode>
                <c:ptCount val="2"/>
                <c:pt idx="0">
                  <c:v>7.9948751338896926</c:v>
                </c:pt>
                <c:pt idx="1">
                  <c:v>7.9948780715754184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Milton Keynes Hospital (408)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2.0051248661103074</c:v>
                </c:pt>
                <c:pt idx="1">
                  <c:v>2.0051219284245816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5.832283895198402</c:v>
                </c:pt>
                <c:pt idx="1">
                  <c:v>5.9066691105661464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6.8239649442736363</c:v>
                </c:pt>
                <c:pt idx="1">
                  <c:v>6.9502938262945282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7.3328108130167582</c:v>
                </c:pt>
                <c:pt idx="1">
                  <c:v>6.7571107024429216</c:v>
                </c:pt>
                <c:pt idx="2">
                  <c:v>5.8201707882911817</c:v>
                </c:pt>
                <c:pt idx="3">
                  <c:v>6.1789917579364468</c:v>
                </c:pt>
                <c:pt idx="4">
                  <c:v>6.2700905998900849</c:v>
                </c:pt>
                <c:pt idx="5">
                  <c:v>6.2113781726182351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6.221062028219424</c:v>
                </c:pt>
                <c:pt idx="1">
                  <c:v>5.7739567642347449</c:v>
                </c:pt>
                <c:pt idx="2">
                  <c:v>5.9724003664086851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7.9665415457098723</c:v>
                </c:pt>
                <c:pt idx="1">
                  <c:v>8.1850343074558527</c:v>
                </c:pt>
                <c:pt idx="2">
                  <c:v>8.359859320144869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8.3866126183364162</c:v>
                </c:pt>
                <c:pt idx="1">
                  <c:v>8.0825229653426138</c:v>
                </c:pt>
                <c:pt idx="2">
                  <c:v>8.3527326257105461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8.845977286642265</c:v>
                </c:pt>
                <c:pt idx="1">
                  <c:v>9.1259861980036785</c:v>
                </c:pt>
                <c:pt idx="2">
                  <c:v>8.9142813924148943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3.790540310212033</c:v>
                </c:pt>
                <c:pt idx="1">
                  <c:v>2.983218252937907</c:v>
                </c:pt>
                <c:pt idx="2">
                  <c:v>3.2440607619053909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8.8969638565132474</c:v>
                </c:pt>
                <c:pt idx="1">
                  <c:v>8.8765568891236022</c:v>
                </c:pt>
                <c:pt idx="2">
                  <c:v>9.0106976838672406</c:v>
                </c:pt>
                <c:pt idx="3">
                  <c:v>8.7097757366449002</c:v>
                </c:pt>
                <c:pt idx="4">
                  <c:v>8.968600527238122</c:v>
                </c:pt>
                <c:pt idx="5">
                  <c:v>8.7667283438860597</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8.0969172776931675</c:v>
                </c:pt>
                <c:pt idx="1">
                  <c:v>7.6964357973763962</c:v>
                </c:pt>
                <c:pt idx="2">
                  <c:v>7.8972170114972844</c:v>
                </c:pt>
                <c:pt idx="3">
                  <c:v>7.606049459219884</c:v>
                </c:pt>
                <c:pt idx="4">
                  <c:v>8.0074708052576877</c:v>
                </c:pt>
                <c:pt idx="5">
                  <c:v>7.9617062066585689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7.9391637159835424</c:v>
                </c:pt>
                <c:pt idx="1">
                  <c:v>7.9908256950431129</c:v>
                </c:pt>
                <c:pt idx="2">
                  <c:v>7.9116111567933096</c:v>
                </c:pt>
                <c:pt idx="3">
                  <c:v>7.3917608350434483</c:v>
                </c:pt>
                <c:pt idx="4">
                  <c:v>7.95061704526527</c:v>
                </c:pt>
                <c:pt idx="5">
                  <c:v>8.0518837512497061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7.4473523015495786</c:v>
                </c:pt>
                <c:pt idx="1">
                  <c:v>7.5188579311791814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6.2844088536026641</c:v>
                </c:pt>
                <c:pt idx="1">
                  <c:v>6.3319984140312169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9.4555823763322717</c:v>
                </c:pt>
                <c:pt idx="1">
                  <c:v>9.1220499033527815</c:v>
                </c:pt>
                <c:pt idx="2">
                  <c:v>9.1992503067874232</c:v>
                </c:pt>
                <c:pt idx="3">
                  <c:v>9.242595832814434</c:v>
                </c:pt>
                <c:pt idx="4">
                  <c:v>9.2196632791091115</c:v>
                </c:pt>
                <c:pt idx="5">
                  <c:v>9.4492226562153583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8.4557283601389699</c:v>
                </c:pt>
                <c:pt idx="1">
                  <c:v>8.6558720906321014</c:v>
                </c:pt>
                <c:pt idx="2">
                  <c:v>8.5558204211676046</c:v>
                </c:pt>
                <c:pt idx="3">
                  <c:v>8.3933155117550111</c:v>
                </c:pt>
                <c:pt idx="4">
                  <c:v>8.5351609422859749</c:v>
                </c:pt>
                <c:pt idx="5">
                  <c:v>8.5904307006577696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9.0574978324682132</c:v>
                </c:pt>
                <c:pt idx="1">
                  <c:v>8.9235394407515987</c:v>
                </c:pt>
                <c:pt idx="2">
                  <c:v>9.0418365781243253</c:v>
                </c:pt>
                <c:pt idx="3">
                  <c:v>8.7435164595575046</c:v>
                </c:pt>
                <c:pt idx="4">
                  <c:v>8.9532811418934273</c:v>
                </c:pt>
                <c:pt idx="5">
                  <c:v>8.8112396707604077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8.2576628634517277</c:v>
                </c:pt>
                <c:pt idx="1">
                  <c:v>8.1714827766437228</c:v>
                </c:pt>
                <c:pt idx="2">
                  <c:v>8.1705446030814084</c:v>
                </c:pt>
                <c:pt idx="3">
                  <c:v>8.1217047594626095</c:v>
                </c:pt>
                <c:pt idx="4">
                  <c:v>8.4234071166981632</c:v>
                </c:pt>
                <c:pt idx="5">
                  <c:v>8.5409550830079812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8.6535783466312139</c:v>
                </c:pt>
                <c:pt idx="1">
                  <c:v>8.4425128460772445</c:v>
                </c:pt>
                <c:pt idx="2">
                  <c:v>8.4262607322768464</c:v>
                </c:pt>
                <c:pt idx="3">
                  <c:v>8.1728748874451416</c:v>
                </c:pt>
                <c:pt idx="4">
                  <c:v>8.3500507065251313</c:v>
                </c:pt>
                <c:pt idx="5">
                  <c:v>8.5265834552102788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9.0204256986764353</c:v>
                </c:pt>
                <c:pt idx="1">
                  <c:v>8.7214770534254011</c:v>
                </c:pt>
                <c:pt idx="2">
                  <c:v>8.869597429643667</c:v>
                </c:pt>
                <c:pt idx="3">
                  <c:v>8.472500003733952</c:v>
                </c:pt>
                <c:pt idx="4">
                  <c:v>8.7543774440566526</c:v>
                </c:pt>
                <c:pt idx="5">
                  <c:v>8.7647562930827903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8.6486933347612602</c:v>
                </c:pt>
                <c:pt idx="1">
                  <c:v>8.3632231573968703</c:v>
                </c:pt>
                <c:pt idx="2">
                  <c:v>8.3312199142394547</c:v>
                </c:pt>
                <c:pt idx="3">
                  <c:v>8.2246130186336579</c:v>
                </c:pt>
                <c:pt idx="4">
                  <c:v>8.5566704111533021</c:v>
                </c:pt>
                <c:pt idx="5">
                  <c:v>8.3073450516678093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7.5368081358035521</c:v>
                </c:pt>
                <c:pt idx="1">
                  <c:v>7.0445650163266924</c:v>
                </c:pt>
                <c:pt idx="2">
                  <c:v>7.0748490720139596</c:v>
                </c:pt>
                <c:pt idx="3">
                  <c:v>7.3392803474016421</c:v>
                </c:pt>
                <c:pt idx="4">
                  <c:v>7.350213475206429</c:v>
                </c:pt>
                <c:pt idx="5">
                  <c:v>7.4679803710350399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7.9560964977254578</c:v>
                </c:pt>
                <c:pt idx="1">
                  <c:v>7.3769534491273792</c:v>
                </c:pt>
                <c:pt idx="2">
                  <c:v>7.9492797756899609</c:v>
                </c:pt>
                <c:pt idx="3">
                  <c:v>7.4596200963874733</c:v>
                </c:pt>
                <c:pt idx="4">
                  <c:v>7.738009051449799</c:v>
                </c:pt>
                <c:pt idx="5">
                  <c:v>7.7227039283270411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6.9649653560902332</c:v>
                </c:pt>
                <c:pt idx="1">
                  <c:v>6.5046788365676962</c:v>
                </c:pt>
                <c:pt idx="2">
                  <c:v>6.7050848100329192</c:v>
                </c:pt>
                <c:pt idx="3">
                  <c:v>6.4610145083303712</c:v>
                </c:pt>
                <c:pt idx="4">
                  <c:v>6.9307281357725712</c:v>
                </c:pt>
                <c:pt idx="5">
                  <c:v>6.982061119799269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8.8117130639628307</c:v>
                </c:pt>
                <c:pt idx="1">
                  <c:v>8.663962763021738</c:v>
                </c:pt>
                <c:pt idx="2">
                  <c:v>8.6712975603331444</c:v>
                </c:pt>
                <c:pt idx="3">
                  <c:v>8.7147987195516645</c:v>
                </c:pt>
                <c:pt idx="4">
                  <c:v>8.809549247922229</c:v>
                </c:pt>
                <c:pt idx="5">
                  <c:v>8.7070177093788441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7.4036509567259463</c:v>
                </c:pt>
                <c:pt idx="1">
                  <c:v>7.1915620343450462</c:v>
                </c:pt>
                <c:pt idx="2">
                  <c:v>7.3950368030723883</c:v>
                </c:pt>
                <c:pt idx="3">
                  <c:v>7.2476554805247702</c:v>
                </c:pt>
                <c:pt idx="4">
                  <c:v>7.5282069780445608</c:v>
                </c:pt>
                <c:pt idx="5">
                  <c:v>7.4143936256183691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9.324628747080375</c:v>
                </c:pt>
                <c:pt idx="1">
                  <c:v>9.160965784205672</c:v>
                </c:pt>
                <c:pt idx="2">
                  <c:v>9.6244720575501752</c:v>
                </c:pt>
                <c:pt idx="3">
                  <c:v>9.3481280511601224</c:v>
                </c:pt>
                <c:pt idx="4">
                  <c:v>9.4634151333727985</c:v>
                </c:pt>
                <c:pt idx="5">
                  <c:v>9.2874907714077768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8.7690396787114917</c:v>
                </c:pt>
                <c:pt idx="1">
                  <c:v>8.6017721144180861</c:v>
                </c:pt>
                <c:pt idx="2">
                  <c:v>8.8283916806462184</c:v>
                </c:pt>
                <c:pt idx="3">
                  <c:v>8.6757158734585058</c:v>
                </c:pt>
                <c:pt idx="4">
                  <c:v>8.7635222326243394</c:v>
                </c:pt>
                <c:pt idx="5">
                  <c:v>8.7180412193411261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8.0359379490740004</c:v>
                </c:pt>
                <c:pt idx="1">
                  <c:v>7.6080135367610406</c:v>
                </c:pt>
                <c:pt idx="2">
                  <c:v>7.989734736407808</c:v>
                </c:pt>
                <c:pt idx="3">
                  <c:v>7.8811801592061821</c:v>
                </c:pt>
                <c:pt idx="4">
                  <c:v>7.9447041749290257</c:v>
                </c:pt>
                <c:pt idx="5">
                  <c:v>7.9654831487671354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5.751486594597778</c:v>
                </c:pt>
                <c:pt idx="1">
                  <c:v>6.0064670545294288</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7.2119751492397404</c:v>
                </c:pt>
                <c:pt idx="1">
                  <c:v>6.1720606913922316</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7.0412688280931954</c:v>
                </c:pt>
                <c:pt idx="1">
                  <c:v>6.9775209709203434</c:v>
                </c:pt>
                <c:pt idx="2">
                  <c:v>6.939704912972906</c:v>
                </c:pt>
                <c:pt idx="3">
                  <c:v>6.2912900105489484</c:v>
                </c:pt>
                <c:pt idx="4">
                  <c:v>6.4393441955467843</c:v>
                </c:pt>
                <c:pt idx="5">
                  <c:v>6.4746071524596784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8.6569171226100359</c:v>
                </c:pt>
                <c:pt idx="1">
                  <c:v>8.2188959970842017</c:v>
                </c:pt>
                <c:pt idx="2">
                  <c:v>8.0348450932963953</c:v>
                </c:pt>
                <c:pt idx="3">
                  <c:v>7.4073551024032414</c:v>
                </c:pt>
                <c:pt idx="4">
                  <c:v>8.2533231382222088</c:v>
                </c:pt>
                <c:pt idx="5">
                  <c:v>8.0265665705437019</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7.1316575397794502</c:v>
                </c:pt>
                <c:pt idx="1">
                  <c:v>6.8904912056130181</c:v>
                </c:pt>
                <c:pt idx="2">
                  <c:v>6.9037015339954069</c:v>
                </c:pt>
                <c:pt idx="3">
                  <c:v>6.6348536973688068</c:v>
                </c:pt>
                <c:pt idx="4">
                  <c:v>6.907612566111677</c:v>
                </c:pt>
                <c:pt idx="5">
                  <c:v>6.4655749760293322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7.209459035295219</c:v>
                </c:pt>
                <c:pt idx="1">
                  <c:v>8.0755933454934201</c:v>
                </c:pt>
                <c:pt idx="2">
                  <c:v>8.0298702429704978</c:v>
                </c:pt>
                <c:pt idx="3">
                  <c:v>7.550991851189182</c:v>
                </c:pt>
                <c:pt idx="4">
                  <c:v>7.7995113968039389</c:v>
                </c:pt>
                <c:pt idx="5">
                  <c:v>7.618204778641867</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9.0002717925087428</c:v>
                </c:pt>
                <c:pt idx="1">
                  <c:v>8.7947286434174252</c:v>
                </c:pt>
                <c:pt idx="2">
                  <c:v>8.7586084722853723</c:v>
                </c:pt>
                <c:pt idx="3">
                  <c:v>8.8953893877219734</c:v>
                </c:pt>
                <c:pt idx="4">
                  <c:v>9.0208990424344755</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4.8304418779003511</c:v>
                </c:pt>
                <c:pt idx="1">
                  <c:v>4.0068193977485258</c:v>
                </c:pt>
                <c:pt idx="2">
                  <c:v>4.2210117483900911</c:v>
                </c:pt>
                <c:pt idx="3">
                  <c:v>4.0886444450622914</c:v>
                </c:pt>
                <c:pt idx="4">
                  <c:v>4.6355893664150472</c:v>
                </c:pt>
                <c:pt idx="5">
                  <c:v>4.503162428098995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6.3268974846368016</c:v>
                </c:pt>
                <c:pt idx="1">
                  <c:v>6.5353323812449062</c:v>
                </c:pt>
                <c:pt idx="2">
                  <c:v>6.5963085335897524</c:v>
                </c:pt>
                <c:pt idx="3">
                  <c:v>6.1032196599901676</c:v>
                </c:pt>
                <c:pt idx="4">
                  <c:v>6.3565958938526101</c:v>
                </c:pt>
                <c:pt idx="5">
                  <c:v>6.2974964927698078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7.2948926948843509</c:v>
                </c:pt>
                <c:pt idx="1">
                  <c:v>7.1947047218235456</c:v>
                </c:pt>
                <c:pt idx="2">
                  <c:v>6.8498751914725524</c:v>
                </c:pt>
                <c:pt idx="3">
                  <c:v>6.8089933844475894</c:v>
                </c:pt>
                <c:pt idx="4">
                  <c:v>7.2399598410662271</c:v>
                </c:pt>
                <c:pt idx="5">
                  <c:v>7.1122304648904739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8.3679908202937625</c:v>
                </c:pt>
                <c:pt idx="1">
                  <c:v>7.9996874203086232</c:v>
                </c:pt>
                <c:pt idx="2">
                  <c:v>8.1309888245664261</c:v>
                </c:pt>
                <c:pt idx="3">
                  <c:v>7.5215625512418658</c:v>
                </c:pt>
                <c:pt idx="4">
                  <c:v>7.9976214422912717</c:v>
                </c:pt>
                <c:pt idx="5">
                  <c:v>7.3608173058223887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6.353536021872813</c:v>
                </c:pt>
                <c:pt idx="1">
                  <c:v>6.2305054591463351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8.5405588038755198</c:v>
                </c:pt>
                <c:pt idx="1">
                  <c:v>9.066582466628283</c:v>
                </c:pt>
                <c:pt idx="2">
                  <c:v>8.7998673359566428</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9.003542795416859</c:v>
                </c:pt>
                <c:pt idx="1">
                  <c:v>8.6710423437278852</c:v>
                </c:pt>
                <c:pt idx="2">
                  <c:v>9.0833112687474724</c:v>
                </c:pt>
                <c:pt idx="3">
                  <c:v>8.849235163810528</c:v>
                </c:pt>
                <c:pt idx="4">
                  <c:v>9.2019798691123142</c:v>
                </c:pt>
                <c:pt idx="5">
                  <c:v>9.0133174044561777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8.18698601450415</c:v>
                </c:pt>
                <c:pt idx="1">
                  <c:v>7.862529781626634</c:v>
                </c:pt>
                <c:pt idx="2">
                  <c:v>8.1449232356089212</c:v>
                </c:pt>
                <c:pt idx="3">
                  <c:v>7.6520887961762449</c:v>
                </c:pt>
                <c:pt idx="4">
                  <c:v>8.1782020692409318</c:v>
                </c:pt>
                <c:pt idx="5">
                  <c:v>7.9948751338896926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22872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RD8 | Milton Keynes University Hospital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22872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RD8 | Milton Keynes University Hospital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RD8 | Milton Keynes University Hospital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Milton Keynes University Hospital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588996963"/>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538788329"/>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85%</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35%</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414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76%</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37%</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24%</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041565915"/>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624869017"/>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156418883"/>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002588749"/>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781799485"/>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234581775"/>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4133141651"/>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166399963"/>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q13. During your time in hospital, did you get enough to drink?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q7_4. Were you ever prevented from sleeping at night by any of the following? Hospital lighting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264051891"/>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Milton Keynes University Hospital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Milton Keynes University Hospital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414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Dietary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able to understand information given about what they should/shouldn't do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Drink:</a:t>
            </a:r>
            <a:r>
              <a:rPr lang="en-GB" sz="1250">
                <a:solidFill>
                  <a:prstClr val="black"/>
                </a:solidFill>
                <a:latin typeface="Arial"/>
              </a:rPr>
              <a:t> </a:t>
            </a:r>
            <a:r>
              <a:rPr lang="en-GB" sz="1250" b="0">
                <a:solidFill>
                  <a:prstClr val="black"/>
                </a:solidFill>
                <a:latin typeface="Arial"/>
              </a:rPr>
              <a:t>Patients getting enough to drink</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medicine to take at home:</a:t>
            </a:r>
            <a:r>
              <a:rPr lang="en-GB" sz="1250">
                <a:solidFill>
                  <a:prstClr val="black"/>
                </a:solidFill>
                <a:latin typeface="Arial"/>
              </a:rPr>
              <a:t> </a:t>
            </a:r>
            <a:r>
              <a:rPr lang="en-GB" sz="1250" b="0">
                <a:solidFill>
                  <a:prstClr val="black"/>
                </a:solidFill>
                <a:latin typeface="Arial"/>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prevented from sleeping at night due to hospital lighting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Accessibility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lang="en-GB" sz="1250">
                <a:solidFill>
                  <a:prstClr val="black"/>
                </a:solidFill>
                <a:latin typeface="Arial"/>
              </a:rPr>
              <a:t> </a:t>
            </a:r>
            <a:r>
              <a:rPr lang="en-GB" sz="1250" b="0" noProof="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lang="en-GB" sz="1250">
                <a:solidFill>
                  <a:prstClr val="black"/>
                </a:solidFill>
                <a:latin typeface="Arial"/>
              </a:rPr>
              <a:t> </a:t>
            </a:r>
            <a:r>
              <a:rPr lang="en-GB" sz="1250" b="0">
                <a:solidFill>
                  <a:prstClr val="black"/>
                </a:solidFill>
                <a:latin typeface="Arial"/>
              </a:rPr>
              <a:t>Patients getting information about risks &amp; benefits of continuing treatment on virtual wards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a waiting list: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Quality of information given while on waiting list</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60083555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2911433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52245383"/>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20350005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406294777"/>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543693667"/>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70407058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77908048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46816263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0764834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800774795"/>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79013843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238613174"/>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543310379"/>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641769231"/>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80318206"/>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33049055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01013471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129549807"/>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23794510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39491623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9189704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967027977"/>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425059131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605231598"/>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776880136"/>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092063788"/>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183991815"/>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266473081"/>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99363995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39120242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9249256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486289481"/>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61157635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696732870"/>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00193057"/>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99346094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420061709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80136797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8256389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165415118"/>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16507249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447332774"/>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069170544"/>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10167337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98604097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97677788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28563765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2927382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4191463861"/>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45136153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639024086"/>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78818880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041374669"/>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619808528"/>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77274575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010017520"/>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223865631"/>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906241457"/>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240581520"/>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42559616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7196916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37886085"/>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07078885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985507049"/>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652289539"/>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081853062"/>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156535264"/>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39592174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367572197"/>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98151488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021932540"/>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16834008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3144304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37470296"/>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70382965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4207725644"/>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077280423"/>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808583350"/>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47600555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1434260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745860216"/>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20392768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283286081"/>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616274706"/>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75204721"/>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47452121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755453596"/>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93094679"/>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991089589"/>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23611569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13962771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47854559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008575489"/>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385559881"/>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470934136"/>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04429996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59674339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83048188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1543852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284274454"/>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10947287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533445950"/>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74617803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19526167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4667177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4006025637"/>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89837786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942710084"/>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80554350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8066952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627746920"/>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5272044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541817908"/>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4029369191"/>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94876649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84114734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5396249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86881979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743528029"/>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79915296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78061843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6760963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836166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9951099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40344861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9288780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92227473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3577386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59018600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9496062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4410561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679227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3421305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1358122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67625845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350942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7389772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2247283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409641382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8508787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35559009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6523794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50572401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41502329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8542884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99401130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95255100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403443915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3076315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271885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2059214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8041008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2159793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1795947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5228957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42982446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9350273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2220354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97311074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72166746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71351291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27805940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148854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87259111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422369730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414594093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2940749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30671240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91</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396867780"/>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41414989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0875434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53433449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11722589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08122033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408</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42789158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751374374"/>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00284091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82543526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04762390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175941829"/>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408</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6489864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91882111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408</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039373931"/>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058590802"/>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5934469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21831800"/>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07564877"/>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74120448"/>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29902565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855765748"/>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81269353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3551884101"/>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98847828"/>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60944419"/>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4868331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1248558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8235830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380</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2054082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397598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4034382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2488510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6916611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4106875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0139348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887247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5602209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7184778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411</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8597131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246186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7407464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2935581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3344559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598122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7870641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9509518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1579706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782770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770026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9787138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9681752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636348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9911699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67119836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78882703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865739405"/>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705399144"/>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073666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3648072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364206997"/>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820656408"/>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5438734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2325438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7364981"/>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573487467"/>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2226286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947073953"/>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2866870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1557486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8084275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9391175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404885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8620394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5999921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4296154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138201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43194155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0729106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8702342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4211923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4416141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847221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0096722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255730349"/>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143212277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 How did you feel about the length of time you were on the waiting list before your admission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Q7_8. Were you ever prevented from sleeping at night by any of the following? I was not prevented from sleeping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722032364"/>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16407</Words>
  <Application>Microsoft Office PowerPoint</Application>
  <PresentationFormat>Widescreen</PresentationFormat>
  <Paragraphs>2135</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Milton Keynes University Hospital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2026-09-02T14:46:43Z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